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256" r:id="rId2"/>
    <p:sldId id="257" r:id="rId3"/>
    <p:sldId id="258" r:id="rId4"/>
    <p:sldId id="259" r:id="rId5"/>
    <p:sldId id="260" r:id="rId6"/>
    <p:sldId id="261" r:id="rId7"/>
    <p:sldId id="262" r:id="rId8"/>
    <p:sldId id="263" r:id="rId9"/>
    <p:sldId id="264" r:id="rId10"/>
    <p:sldId id="266" r:id="rId11"/>
    <p:sldId id="316" r:id="rId12"/>
    <p:sldId id="317" r:id="rId13"/>
    <p:sldId id="265" r:id="rId14"/>
    <p:sldId id="319" r:id="rId15"/>
    <p:sldId id="268" r:id="rId16"/>
    <p:sldId id="269" r:id="rId17"/>
    <p:sldId id="271" r:id="rId18"/>
    <p:sldId id="270" r:id="rId19"/>
    <p:sldId id="272" r:id="rId20"/>
    <p:sldId id="273" r:id="rId21"/>
    <p:sldId id="275" r:id="rId22"/>
    <p:sldId id="274" r:id="rId23"/>
    <p:sldId id="276" r:id="rId24"/>
    <p:sldId id="277" r:id="rId25"/>
    <p:sldId id="278" r:id="rId26"/>
    <p:sldId id="279" r:id="rId27"/>
    <p:sldId id="280" r:id="rId28"/>
    <p:sldId id="281" r:id="rId29"/>
    <p:sldId id="282" r:id="rId30"/>
    <p:sldId id="283" r:id="rId31"/>
    <p:sldId id="284" r:id="rId32"/>
    <p:sldId id="315" r:id="rId33"/>
    <p:sldId id="267" r:id="rId34"/>
    <p:sldId id="288" r:id="rId35"/>
    <p:sldId id="300" r:id="rId36"/>
    <p:sldId id="297" r:id="rId37"/>
    <p:sldId id="318" r:id="rId38"/>
    <p:sldId id="312" r:id="rId39"/>
    <p:sldId id="286" r:id="rId40"/>
    <p:sldId id="304" r:id="rId41"/>
    <p:sldId id="301" r:id="rId42"/>
    <p:sldId id="298" r:id="rId43"/>
  </p:sldIdLst>
  <p:sldSz cx="9144000" cy="6858000" type="screen4x3"/>
  <p:notesSz cx="6735763" cy="98694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2" autoAdjust="0"/>
    <p:restoredTop sz="94660"/>
  </p:normalViewPr>
  <p:slideViewPr>
    <p:cSldViewPr>
      <p:cViewPr>
        <p:scale>
          <a:sx n="94" d="100"/>
          <a:sy n="94" d="100"/>
        </p:scale>
        <p:origin x="-1336" y="-4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8830" cy="493474"/>
          </a:xfrm>
          <a:prstGeom prst="rect">
            <a:avLst/>
          </a:prstGeom>
        </p:spPr>
        <p:txBody>
          <a:bodyPr vert="horz" lIns="91429" tIns="45715" rIns="91429" bIns="45715" rtlCol="0"/>
          <a:lstStyle>
            <a:lvl1pPr algn="l">
              <a:defRPr sz="1200"/>
            </a:lvl1pPr>
          </a:lstStyle>
          <a:p>
            <a:endParaRPr lang="it-IT"/>
          </a:p>
        </p:txBody>
      </p:sp>
      <p:sp>
        <p:nvSpPr>
          <p:cNvPr id="3" name="Segnaposto data 2"/>
          <p:cNvSpPr>
            <a:spLocks noGrp="1"/>
          </p:cNvSpPr>
          <p:nvPr>
            <p:ph type="dt" sz="quarter" idx="1"/>
          </p:nvPr>
        </p:nvSpPr>
        <p:spPr>
          <a:xfrm>
            <a:off x="3815374" y="0"/>
            <a:ext cx="2918830" cy="493474"/>
          </a:xfrm>
          <a:prstGeom prst="rect">
            <a:avLst/>
          </a:prstGeom>
        </p:spPr>
        <p:txBody>
          <a:bodyPr vert="horz" lIns="91429" tIns="45715" rIns="91429" bIns="45715" rtlCol="0"/>
          <a:lstStyle>
            <a:lvl1pPr algn="r">
              <a:defRPr sz="1200"/>
            </a:lvl1pPr>
          </a:lstStyle>
          <a:p>
            <a:fld id="{4589453D-1295-4CAD-9B00-65532E713255}" type="datetimeFigureOut">
              <a:rPr lang="it-IT" smtClean="0"/>
              <a:t>10/01/20</a:t>
            </a:fld>
            <a:endParaRPr lang="it-IT"/>
          </a:p>
        </p:txBody>
      </p:sp>
      <p:sp>
        <p:nvSpPr>
          <p:cNvPr id="4" name="Segnaposto piè di pagina 3"/>
          <p:cNvSpPr>
            <a:spLocks noGrp="1"/>
          </p:cNvSpPr>
          <p:nvPr>
            <p:ph type="ftr" sz="quarter" idx="2"/>
          </p:nvPr>
        </p:nvSpPr>
        <p:spPr>
          <a:xfrm>
            <a:off x="0" y="9374302"/>
            <a:ext cx="2918830" cy="493474"/>
          </a:xfrm>
          <a:prstGeom prst="rect">
            <a:avLst/>
          </a:prstGeom>
        </p:spPr>
        <p:txBody>
          <a:bodyPr vert="horz" lIns="91429" tIns="45715" rIns="91429" bIns="45715" rtlCol="0" anchor="b"/>
          <a:lstStyle>
            <a:lvl1pPr algn="l">
              <a:defRPr sz="1200"/>
            </a:lvl1pPr>
          </a:lstStyle>
          <a:p>
            <a:endParaRPr lang="it-IT"/>
          </a:p>
        </p:txBody>
      </p:sp>
      <p:sp>
        <p:nvSpPr>
          <p:cNvPr id="5" name="Segnaposto numero diapositiva 4"/>
          <p:cNvSpPr>
            <a:spLocks noGrp="1"/>
          </p:cNvSpPr>
          <p:nvPr>
            <p:ph type="sldNum" sz="quarter" idx="3"/>
          </p:nvPr>
        </p:nvSpPr>
        <p:spPr>
          <a:xfrm>
            <a:off x="3815374" y="9374302"/>
            <a:ext cx="2918830" cy="493474"/>
          </a:xfrm>
          <a:prstGeom prst="rect">
            <a:avLst/>
          </a:prstGeom>
        </p:spPr>
        <p:txBody>
          <a:bodyPr vert="horz" lIns="91429" tIns="45715" rIns="91429" bIns="45715" rtlCol="0" anchor="b"/>
          <a:lstStyle>
            <a:lvl1pPr algn="r">
              <a:defRPr sz="1200"/>
            </a:lvl1pPr>
          </a:lstStyle>
          <a:p>
            <a:fld id="{7FB12851-10D6-4D4A-BD61-053783FE51C6}" type="slidenum">
              <a:rPr lang="it-IT" smtClean="0"/>
              <a:t>‹n.›</a:t>
            </a:fld>
            <a:endParaRPr lang="it-IT"/>
          </a:p>
        </p:txBody>
      </p:sp>
    </p:spTree>
    <p:extLst>
      <p:ext uri="{BB962C8B-B14F-4D97-AF65-F5344CB8AC3E}">
        <p14:creationId xmlns:p14="http://schemas.microsoft.com/office/powerpoint/2010/main" val="20628925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7CB611F-2371-4B09-8FEC-FB5043EE942C}" type="datetimeFigureOut">
              <a:rPr lang="it-IT" smtClean="0"/>
              <a:t>10/01/20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414453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7CB611F-2371-4B09-8FEC-FB5043EE942C}" type="datetimeFigureOut">
              <a:rPr lang="it-IT" smtClean="0"/>
              <a:t>10/01/20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58036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7CB611F-2371-4B09-8FEC-FB5043EE942C}" type="datetimeFigureOut">
              <a:rPr lang="it-IT" smtClean="0"/>
              <a:t>10/01/20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107555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7CB611F-2371-4B09-8FEC-FB5043EE942C}" type="datetimeFigureOut">
              <a:rPr lang="it-IT" smtClean="0"/>
              <a:t>10/01/20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129870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7CB611F-2371-4B09-8FEC-FB5043EE942C}" type="datetimeFigureOut">
              <a:rPr lang="it-IT" smtClean="0"/>
              <a:t>10/01/20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297400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7CB611F-2371-4B09-8FEC-FB5043EE942C}" type="datetimeFigureOut">
              <a:rPr lang="it-IT" smtClean="0"/>
              <a:t>10/01/20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180972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7CB611F-2371-4B09-8FEC-FB5043EE942C}" type="datetimeFigureOut">
              <a:rPr lang="it-IT" smtClean="0"/>
              <a:t>10/01/20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72451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7CB611F-2371-4B09-8FEC-FB5043EE942C}" type="datetimeFigureOut">
              <a:rPr lang="it-IT" smtClean="0"/>
              <a:t>10/01/20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410478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7CB611F-2371-4B09-8FEC-FB5043EE942C}" type="datetimeFigureOut">
              <a:rPr lang="it-IT" smtClean="0"/>
              <a:t>10/01/20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142426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CB611F-2371-4B09-8FEC-FB5043EE942C}" type="datetimeFigureOut">
              <a:rPr lang="it-IT" smtClean="0"/>
              <a:t>10/01/20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372516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CB611F-2371-4B09-8FEC-FB5043EE942C}" type="datetimeFigureOut">
              <a:rPr lang="it-IT" smtClean="0"/>
              <a:t>10/01/20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64350B-872D-4957-8828-C73E0E16AFB3}" type="slidenum">
              <a:rPr lang="it-IT" smtClean="0"/>
              <a:t>‹n.›</a:t>
            </a:fld>
            <a:endParaRPr lang="it-IT"/>
          </a:p>
        </p:txBody>
      </p:sp>
    </p:spTree>
    <p:extLst>
      <p:ext uri="{BB962C8B-B14F-4D97-AF65-F5344CB8AC3E}">
        <p14:creationId xmlns:p14="http://schemas.microsoft.com/office/powerpoint/2010/main" val="37464052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B611F-2371-4B09-8FEC-FB5043EE942C}" type="datetimeFigureOut">
              <a:rPr lang="it-IT" smtClean="0"/>
              <a:t>10/01/20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4350B-872D-4957-8828-C73E0E16AFB3}" type="slidenum">
              <a:rPr lang="it-IT" smtClean="0"/>
              <a:t>‹n.›</a:t>
            </a:fld>
            <a:endParaRPr lang="it-IT"/>
          </a:p>
        </p:txBody>
      </p:sp>
    </p:spTree>
    <p:extLst>
      <p:ext uri="{BB962C8B-B14F-4D97-AF65-F5344CB8AC3E}">
        <p14:creationId xmlns:p14="http://schemas.microsoft.com/office/powerpoint/2010/main" val="2845012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 Target="slide8.xml"/><Relationship Id="rId20" Type="http://schemas.openxmlformats.org/officeDocument/2006/relationships/slide" Target="slide21.xml"/><Relationship Id="rId21" Type="http://schemas.openxmlformats.org/officeDocument/2006/relationships/slide" Target="slide15.xml"/><Relationship Id="rId22" Type="http://schemas.openxmlformats.org/officeDocument/2006/relationships/slide" Target="slide10.xml"/><Relationship Id="rId23" Type="http://schemas.openxmlformats.org/officeDocument/2006/relationships/slide" Target="slide22.xml"/><Relationship Id="rId24" Type="http://schemas.openxmlformats.org/officeDocument/2006/relationships/slide" Target="slide23.xml"/><Relationship Id="rId25" Type="http://schemas.openxmlformats.org/officeDocument/2006/relationships/slide" Target="slide11.xml"/><Relationship Id="rId26" Type="http://schemas.openxmlformats.org/officeDocument/2006/relationships/slide" Target="slide12.xml"/><Relationship Id="rId27" Type="http://schemas.openxmlformats.org/officeDocument/2006/relationships/hyperlink" Target="Organigramma%20A_S_2019_20.pptx%23-1,14,%20%20%20%20%20%20%20%20%20%20%20%20%20%20%20%20%20%20%20%20ORGANO%20DI%20GARANZIA" TargetMode="External"/><Relationship Id="rId10" Type="http://schemas.openxmlformats.org/officeDocument/2006/relationships/hyperlink" Target="https://www.liceogiovio.edu.it/sito/images/organigramma/Consigli_di_classe_a_s_2019_20.pdf" TargetMode="External"/><Relationship Id="rId11" Type="http://schemas.openxmlformats.org/officeDocument/2006/relationships/slide" Target="slide9.xml"/><Relationship Id="rId12" Type="http://schemas.openxmlformats.org/officeDocument/2006/relationships/slide" Target="slide13.xml"/><Relationship Id="rId13" Type="http://schemas.openxmlformats.org/officeDocument/2006/relationships/slide" Target="slide33.xml"/><Relationship Id="rId14" Type="http://schemas.openxmlformats.org/officeDocument/2006/relationships/hyperlink" Target="https://www.liceogiovio.edu.it/sito/images/organigramma/ELENCO_DOCENTI__2018_19.pdf" TargetMode="External"/><Relationship Id="rId15" Type="http://schemas.openxmlformats.org/officeDocument/2006/relationships/slide" Target="slide16.xml"/><Relationship Id="rId16" Type="http://schemas.openxmlformats.org/officeDocument/2006/relationships/slide" Target="slide18.xml"/><Relationship Id="rId17" Type="http://schemas.openxmlformats.org/officeDocument/2006/relationships/slide" Target="slide17.xml"/><Relationship Id="rId18" Type="http://schemas.openxmlformats.org/officeDocument/2006/relationships/slide" Target="slide20.xml"/><Relationship Id="rId19" Type="http://schemas.openxmlformats.org/officeDocument/2006/relationships/slide" Target="slide19.xml"/><Relationship Id="rId1" Type="http://schemas.openxmlformats.org/officeDocument/2006/relationships/slideLayout" Target="../slideLayouts/slideLayout1.xml"/><Relationship Id="rId2" Type="http://schemas.openxmlformats.org/officeDocument/2006/relationships/slide" Target="slide2.xml"/><Relationship Id="rId3" Type="http://schemas.openxmlformats.org/officeDocument/2006/relationships/slide" Target="slide4.xml"/><Relationship Id="rId4" Type="http://schemas.openxmlformats.org/officeDocument/2006/relationships/slide" Target="slide3.xml"/><Relationship Id="rId5" Type="http://schemas.openxmlformats.org/officeDocument/2006/relationships/slide" Target="slide5.xml"/><Relationship Id="rId6" Type="http://schemas.openxmlformats.org/officeDocument/2006/relationships/hyperlink" Target="https://www.liceogiovio.edu.it/sito/images/organigramma/Organigramma_2019.20_delibera_Collegio.pdf" TargetMode="External"/><Relationship Id="rId7" Type="http://schemas.openxmlformats.org/officeDocument/2006/relationships/slide" Target="slide6.xml"/><Relationship Id="rId8" Type="http://schemas.openxmlformats.org/officeDocument/2006/relationships/slide" Target="slide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4" Type="http://schemas.openxmlformats.org/officeDocument/2006/relationships/slide" Target="slide35.xml"/><Relationship Id="rId5" Type="http://schemas.openxmlformats.org/officeDocument/2006/relationships/slide" Target="slide36.xml"/><Relationship Id="rId6" Type="http://schemas.openxmlformats.org/officeDocument/2006/relationships/slide" Target="slide37.xml"/><Relationship Id="rId7" Type="http://schemas.openxmlformats.org/officeDocument/2006/relationships/slide" Target="slide38.xml"/><Relationship Id="rId8" Type="http://schemas.openxmlformats.org/officeDocument/2006/relationships/slide" Target="slide39.xml"/><Relationship Id="rId9" Type="http://schemas.openxmlformats.org/officeDocument/2006/relationships/slide" Target="slide40.xml"/><Relationship Id="rId10" Type="http://schemas.openxmlformats.org/officeDocument/2006/relationships/slide" Target="slide41.xml"/><Relationship Id="rId11" Type="http://schemas.openxmlformats.org/officeDocument/2006/relationships/slide" Target="slide42.xml"/><Relationship Id="rId1" Type="http://schemas.openxmlformats.org/officeDocument/2006/relationships/slideLayout" Target="../slideLayouts/slideLayout2.xml"/><Relationship Id="rId2" Type="http://schemas.openxmlformats.org/officeDocument/2006/relationships/slide" Target="slide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5.xml"/><Relationship Id="rId4" Type="http://schemas.openxmlformats.org/officeDocument/2006/relationships/slide" Target="slide26.xml"/><Relationship Id="rId5" Type="http://schemas.openxmlformats.org/officeDocument/2006/relationships/slide" Target="slide27.xml"/><Relationship Id="rId6" Type="http://schemas.openxmlformats.org/officeDocument/2006/relationships/slide" Target="slide28.xml"/><Relationship Id="rId7" Type="http://schemas.openxmlformats.org/officeDocument/2006/relationships/slide" Target="slide29.xml"/><Relationship Id="rId8" Type="http://schemas.openxmlformats.org/officeDocument/2006/relationships/slide" Target="slide30.xml"/><Relationship Id="rId9" Type="http://schemas.openxmlformats.org/officeDocument/2006/relationships/slide" Target="slide31.xml"/><Relationship Id="rId10" Type="http://schemas.openxmlformats.org/officeDocument/2006/relationships/slide" Target="slide32.xml"/><Relationship Id="rId1" Type="http://schemas.openxmlformats.org/officeDocument/2006/relationships/slideLayout" Target="../slideLayouts/slideLayout2.xml"/><Relationship Id="rId2" Type="http://schemas.openxmlformats.org/officeDocument/2006/relationships/slide" Target="slide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8546" y="260648"/>
            <a:ext cx="8753934" cy="6408712"/>
          </a:xfrm>
        </p:spPr>
        <p:txBody>
          <a:bodyPr>
            <a:normAutofit/>
          </a:bodyPr>
          <a:lstStyle/>
          <a:p>
            <a:pPr>
              <a:lnSpc>
                <a:spcPct val="115000"/>
              </a:lnSpc>
              <a:spcAft>
                <a:spcPts val="1000"/>
              </a:spcAft>
            </a:pPr>
            <a:r>
              <a:rPr lang="it-IT" dirty="0">
                <a:ea typeface="Calibri"/>
                <a:cs typeface="Times New Roman"/>
              </a:rPr>
              <a:t/>
            </a:r>
            <a:br>
              <a:rPr lang="it-IT" dirty="0">
                <a:ea typeface="Calibri"/>
                <a:cs typeface="Times New Roman"/>
              </a:rPr>
            </a:br>
            <a:endParaRPr lang="it-IT" dirty="0"/>
          </a:p>
        </p:txBody>
      </p:sp>
      <p:sp>
        <p:nvSpPr>
          <p:cNvPr id="24" name="Casella di testo 2"/>
          <p:cNvSpPr txBox="1">
            <a:spLocks noChangeArrowheads="1"/>
          </p:cNvSpPr>
          <p:nvPr/>
        </p:nvSpPr>
        <p:spPr bwMode="auto">
          <a:xfrm>
            <a:off x="3851920" y="459624"/>
            <a:ext cx="1905000" cy="4667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rot="0" vert="horz" wrap="square" lIns="91440" tIns="45720" rIns="91440" bIns="45720" anchor="t" anchorCtr="0">
            <a:noAutofit/>
          </a:bodyPr>
          <a:lstStyle/>
          <a:p>
            <a:pPr algn="ctr">
              <a:lnSpc>
                <a:spcPct val="115000"/>
              </a:lnSpc>
              <a:spcAft>
                <a:spcPts val="0"/>
              </a:spcAft>
            </a:pPr>
            <a:r>
              <a:rPr lang="it-IT" sz="1200" b="1" dirty="0">
                <a:effectLst/>
                <a:latin typeface="Calibri"/>
                <a:ea typeface="Calibri"/>
                <a:cs typeface="Times New Roman"/>
                <a:hlinkClick r:id="rId2" action="ppaction://hlinksldjump"/>
              </a:rPr>
              <a:t>DIRIGENTE SCOLASTICO</a:t>
            </a:r>
            <a:endParaRPr lang="it-IT" sz="1100" dirty="0">
              <a:effectLst/>
              <a:latin typeface="Calibri"/>
              <a:ea typeface="Calibri"/>
              <a:cs typeface="Times New Roman"/>
            </a:endParaRPr>
          </a:p>
        </p:txBody>
      </p:sp>
      <p:sp>
        <p:nvSpPr>
          <p:cNvPr id="25" name="Casella di testo 2"/>
          <p:cNvSpPr txBox="1">
            <a:spLocks noChangeArrowheads="1"/>
          </p:cNvSpPr>
          <p:nvPr/>
        </p:nvSpPr>
        <p:spPr bwMode="auto">
          <a:xfrm>
            <a:off x="2153867" y="1444625"/>
            <a:ext cx="1905000" cy="5048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rot="0" vert="horz" wrap="square" lIns="91440" tIns="45720" rIns="91440" bIns="45720" anchor="t" anchorCtr="0">
            <a:noAutofit/>
          </a:bodyPr>
          <a:lstStyle/>
          <a:p>
            <a:pPr>
              <a:lnSpc>
                <a:spcPct val="115000"/>
              </a:lnSpc>
              <a:spcAft>
                <a:spcPts val="0"/>
              </a:spcAft>
            </a:pPr>
            <a:r>
              <a:rPr lang="it-IT" sz="1100" dirty="0">
                <a:effectLst/>
                <a:latin typeface="Calibri"/>
                <a:ea typeface="Calibri"/>
                <a:cs typeface="Times New Roman"/>
                <a:hlinkClick r:id="rId3" action="ppaction://hlinksldjump"/>
              </a:rPr>
              <a:t>PRIMO COLLABORATORE</a:t>
            </a:r>
          </a:p>
          <a:p>
            <a:pPr>
              <a:lnSpc>
                <a:spcPct val="115000"/>
              </a:lnSpc>
              <a:spcAft>
                <a:spcPts val="0"/>
              </a:spcAft>
            </a:pPr>
            <a:r>
              <a:rPr lang="it-IT" sz="1100" dirty="0">
                <a:effectLst/>
                <a:latin typeface="Calibri"/>
                <a:ea typeface="Calibri"/>
                <a:cs typeface="Times New Roman"/>
                <a:hlinkClick r:id="rId3" action="ppaction://hlinksldjump"/>
              </a:rPr>
              <a:t>SECONDO  COLLABORATORE</a:t>
            </a:r>
            <a:endParaRPr lang="it-IT" sz="1100" dirty="0">
              <a:effectLst/>
              <a:latin typeface="Calibri"/>
              <a:ea typeface="Calibri"/>
              <a:cs typeface="Times New Roman"/>
            </a:endParaRPr>
          </a:p>
        </p:txBody>
      </p:sp>
      <p:sp>
        <p:nvSpPr>
          <p:cNvPr id="26" name="Casella di testo 2"/>
          <p:cNvSpPr txBox="1">
            <a:spLocks noChangeArrowheads="1"/>
          </p:cNvSpPr>
          <p:nvPr/>
        </p:nvSpPr>
        <p:spPr bwMode="auto">
          <a:xfrm>
            <a:off x="436291" y="1434517"/>
            <a:ext cx="1476375" cy="5048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rot="0" vert="horz" wrap="square" lIns="91440" tIns="45720" rIns="91440" bIns="45720" anchor="t" anchorCtr="0">
            <a:noAutofit/>
          </a:bodyPr>
          <a:lstStyle/>
          <a:p>
            <a:pPr algn="ctr">
              <a:lnSpc>
                <a:spcPct val="115000"/>
              </a:lnSpc>
              <a:spcAft>
                <a:spcPts val="0"/>
              </a:spcAft>
            </a:pPr>
            <a:r>
              <a:rPr lang="it-IT" sz="1100" dirty="0" smtClean="0">
                <a:effectLst/>
                <a:latin typeface="Calibri"/>
                <a:ea typeface="Calibri"/>
                <a:cs typeface="Times New Roman"/>
                <a:hlinkClick r:id="rId4" action="ppaction://hlinksldjump"/>
              </a:rPr>
              <a:t>DIRETTORE SERVIZI</a:t>
            </a:r>
          </a:p>
          <a:p>
            <a:pPr algn="ctr">
              <a:lnSpc>
                <a:spcPct val="115000"/>
              </a:lnSpc>
              <a:spcAft>
                <a:spcPts val="0"/>
              </a:spcAft>
            </a:pPr>
            <a:r>
              <a:rPr lang="it-IT" sz="1100" dirty="0" smtClean="0">
                <a:latin typeface="Calibri"/>
                <a:ea typeface="Calibri"/>
                <a:cs typeface="Times New Roman"/>
                <a:hlinkClick r:id="rId4" action="ppaction://hlinksldjump"/>
              </a:rPr>
              <a:t>GENERALI E AMM.VI</a:t>
            </a:r>
            <a:endParaRPr lang="it-IT" sz="1100" dirty="0">
              <a:effectLst/>
              <a:latin typeface="Calibri"/>
              <a:ea typeface="Calibri"/>
              <a:cs typeface="Times New Roman"/>
            </a:endParaRPr>
          </a:p>
        </p:txBody>
      </p:sp>
      <p:sp>
        <p:nvSpPr>
          <p:cNvPr id="27" name="Casella di testo 2"/>
          <p:cNvSpPr txBox="1">
            <a:spLocks noChangeArrowheads="1"/>
          </p:cNvSpPr>
          <p:nvPr/>
        </p:nvSpPr>
        <p:spPr bwMode="auto">
          <a:xfrm>
            <a:off x="6805380" y="459624"/>
            <a:ext cx="1704975" cy="47625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rot="0" vert="horz" wrap="square" lIns="91440" tIns="45720" rIns="91440" bIns="45720" anchor="t" anchorCtr="0">
            <a:noAutofit/>
          </a:bodyPr>
          <a:lstStyle/>
          <a:p>
            <a:pPr algn="ctr">
              <a:lnSpc>
                <a:spcPct val="115000"/>
              </a:lnSpc>
              <a:spcAft>
                <a:spcPts val="0"/>
              </a:spcAft>
            </a:pPr>
            <a:r>
              <a:rPr lang="it-IT" sz="1100" dirty="0">
                <a:effectLst/>
                <a:latin typeface="Calibri"/>
                <a:ea typeface="Calibri"/>
                <a:cs typeface="Times New Roman"/>
                <a:hlinkClick r:id="rId5" action="ppaction://hlinksldjump"/>
              </a:rPr>
              <a:t>CONSIGLIO D’ISTITUTO</a:t>
            </a:r>
          </a:p>
          <a:p>
            <a:pPr algn="ctr">
              <a:lnSpc>
                <a:spcPct val="115000"/>
              </a:lnSpc>
              <a:spcAft>
                <a:spcPts val="0"/>
              </a:spcAft>
            </a:pPr>
            <a:r>
              <a:rPr lang="it-IT" sz="1100" dirty="0" err="1">
                <a:effectLst/>
                <a:latin typeface="Calibri"/>
                <a:ea typeface="Calibri"/>
                <a:cs typeface="Times New Roman"/>
                <a:hlinkClick r:id="rId5" action="ppaction://hlinksldjump"/>
              </a:rPr>
              <a:t>Resp</a:t>
            </a:r>
            <a:r>
              <a:rPr lang="it-IT" sz="1100" dirty="0">
                <a:effectLst/>
                <a:latin typeface="Calibri"/>
                <a:ea typeface="Calibri"/>
                <a:cs typeface="Times New Roman"/>
                <a:hlinkClick r:id="rId5" action="ppaction://hlinksldjump"/>
              </a:rPr>
              <a:t>. Presidente </a:t>
            </a:r>
            <a:r>
              <a:rPr lang="it-IT" sz="1100" dirty="0" err="1">
                <a:effectLst/>
                <a:latin typeface="Calibri"/>
                <a:ea typeface="Calibri"/>
                <a:cs typeface="Times New Roman"/>
                <a:hlinkClick r:id="rId5" action="ppaction://hlinksldjump"/>
              </a:rPr>
              <a:t>CdI</a:t>
            </a:r>
            <a:endParaRPr lang="it-IT" sz="1100" dirty="0">
              <a:effectLst/>
              <a:latin typeface="Calibri"/>
              <a:ea typeface="Calibri"/>
              <a:cs typeface="Times New Roman"/>
            </a:endParaRPr>
          </a:p>
        </p:txBody>
      </p:sp>
      <p:sp>
        <p:nvSpPr>
          <p:cNvPr id="28" name="Casella di testo 2"/>
          <p:cNvSpPr txBox="1">
            <a:spLocks noChangeArrowheads="1"/>
          </p:cNvSpPr>
          <p:nvPr/>
        </p:nvSpPr>
        <p:spPr bwMode="auto">
          <a:xfrm>
            <a:off x="4101730" y="1434519"/>
            <a:ext cx="1543050" cy="5048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rot="0" vert="horz" wrap="square" lIns="91440" tIns="45720" rIns="91440" bIns="45720" anchor="t" anchorCtr="0">
            <a:noAutofit/>
          </a:bodyPr>
          <a:lstStyle/>
          <a:p>
            <a:pPr>
              <a:lnSpc>
                <a:spcPct val="115000"/>
              </a:lnSpc>
              <a:spcAft>
                <a:spcPts val="0"/>
              </a:spcAft>
            </a:pPr>
            <a:r>
              <a:rPr lang="it-IT" sz="1100" dirty="0">
                <a:effectLst/>
                <a:latin typeface="Calibri"/>
                <a:ea typeface="Calibri"/>
                <a:cs typeface="Times New Roman"/>
                <a:hlinkClick r:id="rId6"/>
              </a:rPr>
              <a:t>COLLEGIO DEI </a:t>
            </a:r>
            <a:r>
              <a:rPr lang="it-IT" sz="1100" dirty="0" smtClean="0">
                <a:effectLst/>
                <a:latin typeface="Calibri"/>
                <a:ea typeface="Calibri"/>
                <a:cs typeface="Times New Roman"/>
                <a:hlinkClick r:id="rId6"/>
              </a:rPr>
              <a:t>DOCENTI</a:t>
            </a:r>
            <a:endParaRPr lang="it-IT" sz="1100" dirty="0">
              <a:effectLst/>
              <a:latin typeface="Calibri"/>
              <a:ea typeface="Calibri"/>
              <a:cs typeface="Times New Roman"/>
            </a:endParaRPr>
          </a:p>
        </p:txBody>
      </p:sp>
      <p:sp>
        <p:nvSpPr>
          <p:cNvPr id="29" name="Casella di testo 2"/>
          <p:cNvSpPr txBox="1">
            <a:spLocks noChangeArrowheads="1"/>
          </p:cNvSpPr>
          <p:nvPr/>
        </p:nvSpPr>
        <p:spPr bwMode="auto">
          <a:xfrm>
            <a:off x="6805924" y="1501192"/>
            <a:ext cx="1704975" cy="43815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rot="0" vert="horz" wrap="square" lIns="91440" tIns="45720" rIns="91440" bIns="45720" anchor="t" anchorCtr="0">
            <a:noAutofit/>
          </a:bodyPr>
          <a:lstStyle/>
          <a:p>
            <a:pPr algn="ctr">
              <a:lnSpc>
                <a:spcPct val="115000"/>
              </a:lnSpc>
              <a:spcAft>
                <a:spcPts val="0"/>
              </a:spcAft>
            </a:pPr>
            <a:r>
              <a:rPr lang="it-IT" sz="1100" dirty="0">
                <a:effectLst/>
                <a:latin typeface="Calibri"/>
                <a:ea typeface="Calibri"/>
                <a:cs typeface="Times New Roman"/>
                <a:hlinkClick r:id="rId7" action="ppaction://hlinksldjump"/>
              </a:rPr>
              <a:t>GIUNTA   ESECUTIVA</a:t>
            </a:r>
          </a:p>
          <a:p>
            <a:pPr algn="ctr">
              <a:lnSpc>
                <a:spcPct val="115000"/>
              </a:lnSpc>
              <a:spcAft>
                <a:spcPts val="0"/>
              </a:spcAft>
            </a:pPr>
            <a:r>
              <a:rPr lang="it-IT" sz="1100" dirty="0" err="1">
                <a:effectLst/>
                <a:latin typeface="Calibri"/>
                <a:ea typeface="Calibri"/>
                <a:cs typeface="Times New Roman"/>
                <a:hlinkClick r:id="rId7" action="ppaction://hlinksldjump"/>
              </a:rPr>
              <a:t>Resp</a:t>
            </a:r>
            <a:r>
              <a:rPr lang="it-IT" sz="1100" dirty="0">
                <a:effectLst/>
                <a:latin typeface="Calibri"/>
                <a:ea typeface="Calibri"/>
                <a:cs typeface="Times New Roman"/>
                <a:hlinkClick r:id="rId7" action="ppaction://hlinksldjump"/>
              </a:rPr>
              <a:t>. D.S</a:t>
            </a:r>
            <a:r>
              <a:rPr lang="it-IT" sz="1100" dirty="0" smtClean="0">
                <a:effectLst/>
                <a:latin typeface="Calibri"/>
                <a:ea typeface="Calibri"/>
                <a:cs typeface="Times New Roman"/>
                <a:hlinkClick r:id="rId7" action="ppaction://hlinksldjump"/>
              </a:rPr>
              <a:t>.</a:t>
            </a:r>
            <a:endParaRPr lang="it-IT" sz="1100" dirty="0">
              <a:effectLst/>
              <a:latin typeface="Calibri"/>
              <a:ea typeface="Calibri"/>
              <a:cs typeface="Times New Roman"/>
            </a:endParaRPr>
          </a:p>
        </p:txBody>
      </p:sp>
      <p:sp>
        <p:nvSpPr>
          <p:cNvPr id="30" name="Casella di testo 2"/>
          <p:cNvSpPr txBox="1">
            <a:spLocks noChangeArrowheads="1"/>
          </p:cNvSpPr>
          <p:nvPr/>
        </p:nvSpPr>
        <p:spPr bwMode="auto">
          <a:xfrm>
            <a:off x="2942089" y="2678111"/>
            <a:ext cx="1628775" cy="5048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8" action="ppaction://hlinksldjump"/>
              </a:rPr>
              <a:t>DIPARTIMENTI  DISCIPLINARI</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31" name="Casella di testo 2"/>
          <p:cNvSpPr txBox="1">
            <a:spLocks noChangeArrowheads="1"/>
          </p:cNvSpPr>
          <p:nvPr/>
        </p:nvSpPr>
        <p:spPr bwMode="auto">
          <a:xfrm>
            <a:off x="5128270" y="2678110"/>
            <a:ext cx="1257300" cy="5048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9" action="ppaction://hlinksldjump"/>
              </a:rPr>
              <a:t>FUNZIONI</a:t>
            </a:r>
          </a:p>
          <a:p>
            <a:pPr marL="0" marR="0" lvl="0" indent="0" algn="ctr" defTabSz="914400" eaLnBrk="1" fontAlgn="auto" latinLnBrk="0" hangingPunct="1">
              <a:lnSpc>
                <a:spcPct val="115000"/>
              </a:lnSpc>
              <a:spcBef>
                <a:spcPts val="0"/>
              </a:spcBef>
              <a:spcAft>
                <a:spcPts val="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9" action="ppaction://hlinksldjump"/>
              </a:rPr>
              <a:t>STRUMENTALI</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32" name="Casella di testo 2"/>
          <p:cNvSpPr txBox="1">
            <a:spLocks noChangeArrowheads="1"/>
          </p:cNvSpPr>
          <p:nvPr/>
        </p:nvSpPr>
        <p:spPr bwMode="auto">
          <a:xfrm>
            <a:off x="2942088" y="3512294"/>
            <a:ext cx="1628775" cy="4953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0"/>
              </a:rPr>
              <a:t>CONSIGLI DI CLASSE</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33" name="Casella di testo 2"/>
          <p:cNvSpPr txBox="1">
            <a:spLocks noChangeArrowheads="1"/>
          </p:cNvSpPr>
          <p:nvPr/>
        </p:nvSpPr>
        <p:spPr bwMode="auto">
          <a:xfrm>
            <a:off x="5128270" y="3255119"/>
            <a:ext cx="1276350" cy="5048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1" action="ppaction://hlinksldjump"/>
              </a:rPr>
              <a:t>COMITATO DI VALUTAZIONE</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34" name="Casella di testo 2"/>
          <p:cNvSpPr txBox="1">
            <a:spLocks noChangeArrowheads="1"/>
          </p:cNvSpPr>
          <p:nvPr/>
        </p:nvSpPr>
        <p:spPr bwMode="auto">
          <a:xfrm>
            <a:off x="2917328" y="4197991"/>
            <a:ext cx="1628775" cy="457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2" action="ppaction://hlinksldjump"/>
              </a:rPr>
              <a:t>COMMISSIONI</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35" name="Casella di testo 2"/>
          <p:cNvSpPr txBox="1">
            <a:spLocks noChangeArrowheads="1"/>
          </p:cNvSpPr>
          <p:nvPr/>
        </p:nvSpPr>
        <p:spPr bwMode="auto">
          <a:xfrm>
            <a:off x="6991027" y="2425700"/>
            <a:ext cx="942975" cy="5048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3" action="ppaction://hlinksldjump"/>
              </a:rPr>
              <a:t>BIBLIOTECA</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36" name="Casella di testo 2"/>
          <p:cNvSpPr txBox="1">
            <a:spLocks noChangeArrowheads="1"/>
          </p:cNvSpPr>
          <p:nvPr/>
        </p:nvSpPr>
        <p:spPr bwMode="auto">
          <a:xfrm>
            <a:off x="4071905" y="5396865"/>
            <a:ext cx="1628775" cy="4565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4"/>
              </a:rPr>
              <a:t>DOCENTI</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37" name="Casella di testo 2"/>
          <p:cNvSpPr txBox="1">
            <a:spLocks noChangeArrowheads="1"/>
          </p:cNvSpPr>
          <p:nvPr/>
        </p:nvSpPr>
        <p:spPr bwMode="auto">
          <a:xfrm>
            <a:off x="157480" y="5130165"/>
            <a:ext cx="1057275" cy="2667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5" action="ppaction://hlinksldjump"/>
              </a:rPr>
              <a:t>UFF. DOCENTI</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38" name="Casella di testo 2"/>
          <p:cNvSpPr txBox="1">
            <a:spLocks noChangeArrowheads="1"/>
          </p:cNvSpPr>
          <p:nvPr/>
        </p:nvSpPr>
        <p:spPr bwMode="auto">
          <a:xfrm>
            <a:off x="1473776" y="5130165"/>
            <a:ext cx="1114425" cy="2667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6" action="ppaction://hlinksldjump"/>
              </a:rPr>
              <a:t>UFF. ALUNNI</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39" name="Casella di testo 2"/>
          <p:cNvSpPr txBox="1">
            <a:spLocks noChangeArrowheads="1"/>
          </p:cNvSpPr>
          <p:nvPr/>
        </p:nvSpPr>
        <p:spPr bwMode="auto">
          <a:xfrm>
            <a:off x="145407" y="5567622"/>
            <a:ext cx="1057275" cy="2857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7" action="ppaction://hlinksldjump"/>
              </a:rPr>
              <a:t>UFF. PROGETTI</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40" name="Casella di testo 2"/>
          <p:cNvSpPr txBox="1">
            <a:spLocks noChangeArrowheads="1"/>
          </p:cNvSpPr>
          <p:nvPr/>
        </p:nvSpPr>
        <p:spPr bwMode="auto">
          <a:xfrm>
            <a:off x="750616" y="5958840"/>
            <a:ext cx="1162050" cy="4381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8" action="ppaction://hlinksldjump"/>
              </a:rPr>
              <a:t>COLLABORATORI</a:t>
            </a: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8" action="ppaction://hlinksldjump"/>
              </a:rPr>
              <a:t>SCOLASTICI</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41" name="Casella di testo 2">
            <a:hlinkClick r:id="rId19" action="ppaction://hlinksldjump"/>
          </p:cNvPr>
          <p:cNvSpPr txBox="1">
            <a:spLocks noChangeArrowheads="1"/>
          </p:cNvSpPr>
          <p:nvPr/>
        </p:nvSpPr>
        <p:spPr bwMode="auto">
          <a:xfrm>
            <a:off x="1473776" y="5568315"/>
            <a:ext cx="1114425" cy="2952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19" action="ppaction://hlinksldjump"/>
              </a:rPr>
              <a:t>ASS.TI TECNICI</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42" name="Casella di testo 2"/>
          <p:cNvSpPr txBox="1">
            <a:spLocks noChangeArrowheads="1"/>
          </p:cNvSpPr>
          <p:nvPr/>
        </p:nvSpPr>
        <p:spPr bwMode="auto">
          <a:xfrm>
            <a:off x="1459488" y="3312269"/>
            <a:ext cx="1190625" cy="6953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hlinkClick r:id="rId20" action="ppaction://hlinksldjump"/>
              </a:rPr>
              <a:t>SERVIZIO PREVENZIONE E PROTEZIONE</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cxnSp>
        <p:nvCxnSpPr>
          <p:cNvPr id="45" name="Connettore 1 44"/>
          <p:cNvCxnSpPr>
            <a:stCxn id="28" idx="2"/>
            <a:endCxn id="36" idx="0"/>
          </p:cNvCxnSpPr>
          <p:nvPr/>
        </p:nvCxnSpPr>
        <p:spPr>
          <a:xfrm>
            <a:off x="4873255" y="1939344"/>
            <a:ext cx="13038" cy="3457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nettore 1 48"/>
          <p:cNvCxnSpPr/>
          <p:nvPr/>
        </p:nvCxnSpPr>
        <p:spPr>
          <a:xfrm>
            <a:off x="1313033" y="1949450"/>
            <a:ext cx="18608" cy="40093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ttore 1 54"/>
          <p:cNvCxnSpPr/>
          <p:nvPr/>
        </p:nvCxnSpPr>
        <p:spPr>
          <a:xfrm flipH="1" flipV="1">
            <a:off x="1320547" y="692985"/>
            <a:ext cx="2535307"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Connettore 1 56"/>
          <p:cNvCxnSpPr/>
          <p:nvPr/>
        </p:nvCxnSpPr>
        <p:spPr>
          <a:xfrm flipH="1">
            <a:off x="1313033" y="707857"/>
            <a:ext cx="15027" cy="7415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ttore 1 60"/>
          <p:cNvCxnSpPr/>
          <p:nvPr/>
        </p:nvCxnSpPr>
        <p:spPr>
          <a:xfrm>
            <a:off x="3106367" y="707857"/>
            <a:ext cx="0" cy="7367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nettore 1 62"/>
          <p:cNvCxnSpPr>
            <a:endCxn id="28" idx="0"/>
          </p:cNvCxnSpPr>
          <p:nvPr/>
        </p:nvCxnSpPr>
        <p:spPr>
          <a:xfrm>
            <a:off x="4873255" y="935874"/>
            <a:ext cx="0" cy="4986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Connettore 1 65"/>
          <p:cNvCxnSpPr>
            <a:stCxn id="24" idx="3"/>
            <a:endCxn id="27" idx="1"/>
          </p:cNvCxnSpPr>
          <p:nvPr/>
        </p:nvCxnSpPr>
        <p:spPr>
          <a:xfrm>
            <a:off x="5756920" y="692987"/>
            <a:ext cx="1048460"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nettore 1 67"/>
          <p:cNvCxnSpPr>
            <a:stCxn id="28" idx="3"/>
          </p:cNvCxnSpPr>
          <p:nvPr/>
        </p:nvCxnSpPr>
        <p:spPr>
          <a:xfrm flipV="1">
            <a:off x="5644780" y="1686929"/>
            <a:ext cx="1160600" cy="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nettore 1 71"/>
          <p:cNvCxnSpPr>
            <a:stCxn id="32" idx="3"/>
          </p:cNvCxnSpPr>
          <p:nvPr/>
        </p:nvCxnSpPr>
        <p:spPr>
          <a:xfrm>
            <a:off x="4570863" y="3759944"/>
            <a:ext cx="3023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Connettore 1 81"/>
          <p:cNvCxnSpPr>
            <a:stCxn id="34" idx="3"/>
          </p:cNvCxnSpPr>
          <p:nvPr/>
        </p:nvCxnSpPr>
        <p:spPr>
          <a:xfrm>
            <a:off x="4546103" y="4426591"/>
            <a:ext cx="3501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Connettore 1 85"/>
          <p:cNvCxnSpPr>
            <a:stCxn id="37" idx="3"/>
            <a:endCxn id="38" idx="1"/>
          </p:cNvCxnSpPr>
          <p:nvPr/>
        </p:nvCxnSpPr>
        <p:spPr>
          <a:xfrm>
            <a:off x="1214755" y="5263515"/>
            <a:ext cx="259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Connettore 1 90"/>
          <p:cNvCxnSpPr>
            <a:stCxn id="39" idx="3"/>
            <a:endCxn id="41" idx="1"/>
          </p:cNvCxnSpPr>
          <p:nvPr/>
        </p:nvCxnSpPr>
        <p:spPr>
          <a:xfrm>
            <a:off x="1202682" y="5710497"/>
            <a:ext cx="271094" cy="5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Casella di testo 2"/>
          <p:cNvSpPr txBox="1">
            <a:spLocks noChangeArrowheads="1"/>
          </p:cNvSpPr>
          <p:nvPr/>
        </p:nvSpPr>
        <p:spPr bwMode="auto">
          <a:xfrm>
            <a:off x="6997087" y="3335626"/>
            <a:ext cx="990600" cy="5048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a:lnSpc>
                <a:spcPct val="115000"/>
              </a:lnSpc>
              <a:spcAft>
                <a:spcPts val="0"/>
              </a:spcAft>
            </a:pPr>
            <a:r>
              <a:rPr lang="it-IT" sz="1100" dirty="0">
                <a:effectLst/>
                <a:latin typeface="Calibri"/>
                <a:ea typeface="Calibri"/>
                <a:cs typeface="Times New Roman"/>
                <a:hlinkClick r:id="rId21" action="ppaction://hlinksldjump"/>
              </a:rPr>
              <a:t>LABORATORI</a:t>
            </a:r>
          </a:p>
          <a:p>
            <a:pPr>
              <a:lnSpc>
                <a:spcPct val="115000"/>
              </a:lnSpc>
              <a:spcAft>
                <a:spcPts val="1000"/>
              </a:spcAft>
            </a:pPr>
            <a:r>
              <a:rPr lang="it-IT" sz="1100" dirty="0">
                <a:effectLst/>
                <a:latin typeface="Calibri"/>
                <a:ea typeface="Calibri"/>
                <a:cs typeface="Times New Roman"/>
                <a:hlinkClick r:id="rId21" action="ppaction://hlinksldjump"/>
              </a:rPr>
              <a:t>PALESTRE</a:t>
            </a:r>
            <a:endParaRPr lang="it-IT" sz="1100" dirty="0">
              <a:effectLst/>
              <a:latin typeface="Calibri"/>
              <a:ea typeface="Calibri"/>
              <a:cs typeface="Times New Roman"/>
            </a:endParaRPr>
          </a:p>
        </p:txBody>
      </p:sp>
      <p:cxnSp>
        <p:nvCxnSpPr>
          <p:cNvPr id="95" name="Connettore 1 94"/>
          <p:cNvCxnSpPr/>
          <p:nvPr/>
        </p:nvCxnSpPr>
        <p:spPr>
          <a:xfrm>
            <a:off x="6588224" y="707857"/>
            <a:ext cx="0" cy="2880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7" name="Connettore 1 1026"/>
          <p:cNvCxnSpPr/>
          <p:nvPr/>
        </p:nvCxnSpPr>
        <p:spPr>
          <a:xfrm>
            <a:off x="2007607" y="707857"/>
            <a:ext cx="0" cy="26044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5" name="Connettore 1 1034"/>
          <p:cNvCxnSpPr/>
          <p:nvPr/>
        </p:nvCxnSpPr>
        <p:spPr>
          <a:xfrm>
            <a:off x="6588224" y="3579547"/>
            <a:ext cx="4088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nettore 1 109"/>
          <p:cNvCxnSpPr>
            <a:endCxn id="35" idx="1"/>
          </p:cNvCxnSpPr>
          <p:nvPr/>
        </p:nvCxnSpPr>
        <p:spPr>
          <a:xfrm>
            <a:off x="6618733" y="2678110"/>
            <a:ext cx="372294" cy="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Casella di testo 2"/>
          <p:cNvSpPr txBox="1">
            <a:spLocks noChangeArrowheads="1"/>
          </p:cNvSpPr>
          <p:nvPr/>
        </p:nvSpPr>
        <p:spPr bwMode="auto">
          <a:xfrm>
            <a:off x="5128270" y="3837507"/>
            <a:ext cx="1276350" cy="5048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lang="it-IT" sz="1100" kern="0" noProof="0" dirty="0" smtClean="0">
                <a:solidFill>
                  <a:sysClr val="windowText" lastClr="000000"/>
                </a:solidFill>
                <a:latin typeface="Calibri"/>
                <a:ea typeface="Calibri"/>
                <a:cs typeface="Times New Roman"/>
                <a:hlinkClick r:id="rId22" action="ppaction://hlinksldjump"/>
              </a:rPr>
              <a:t>GRUPPO LAVORO INCLUSIONE</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4" name="CasellaDiTesto 3"/>
          <p:cNvSpPr txBox="1"/>
          <p:nvPr/>
        </p:nvSpPr>
        <p:spPr>
          <a:xfrm>
            <a:off x="6281150" y="5204954"/>
            <a:ext cx="2683338" cy="2308324"/>
          </a:xfrm>
          <a:prstGeom prst="rect">
            <a:avLst/>
          </a:prstGeom>
          <a:noFill/>
        </p:spPr>
        <p:txBody>
          <a:bodyPr wrap="square" rtlCol="0">
            <a:spAutoFit/>
          </a:bodyPr>
          <a:lstStyle/>
          <a:p>
            <a:r>
              <a:rPr lang="it-IT" sz="2400" b="1" dirty="0" smtClean="0"/>
              <a:t>ORGANIGRAMMA </a:t>
            </a:r>
          </a:p>
          <a:p>
            <a:r>
              <a:rPr lang="it-IT" sz="2400" b="1" dirty="0" smtClean="0"/>
              <a:t>LICEO SCIENTIFICO</a:t>
            </a:r>
          </a:p>
          <a:p>
            <a:r>
              <a:rPr lang="it-IT" sz="2400" b="1" dirty="0" smtClean="0"/>
              <a:t>«PAOLO GIOVIO»</a:t>
            </a:r>
          </a:p>
          <a:p>
            <a:r>
              <a:rPr lang="it-IT" sz="2400" b="1" dirty="0" smtClean="0"/>
              <a:t>A.S. 2019-20</a:t>
            </a:r>
          </a:p>
          <a:p>
            <a:endParaRPr lang="it-IT" sz="2400" b="1" dirty="0" smtClean="0"/>
          </a:p>
          <a:p>
            <a:endParaRPr lang="it-IT" sz="2400" b="1" dirty="0"/>
          </a:p>
        </p:txBody>
      </p:sp>
      <p:cxnSp>
        <p:nvCxnSpPr>
          <p:cNvPr id="46" name="Connettore 1 45"/>
          <p:cNvCxnSpPr/>
          <p:nvPr/>
        </p:nvCxnSpPr>
        <p:spPr>
          <a:xfrm>
            <a:off x="1080362" y="3778682"/>
            <a:ext cx="383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ttore 1 47"/>
          <p:cNvCxnSpPr/>
          <p:nvPr/>
        </p:nvCxnSpPr>
        <p:spPr>
          <a:xfrm>
            <a:off x="1519555" y="5568315"/>
            <a:ext cx="259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Casella di testo 2">
            <a:hlinkClick r:id="rId23" action="ppaction://hlinksldjump"/>
          </p:cNvPr>
          <p:cNvSpPr txBox="1">
            <a:spLocks noChangeArrowheads="1"/>
          </p:cNvSpPr>
          <p:nvPr/>
        </p:nvSpPr>
        <p:spPr bwMode="auto">
          <a:xfrm>
            <a:off x="145407" y="3350513"/>
            <a:ext cx="963872" cy="6953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lang="it-IT" sz="1100" kern="0" dirty="0" smtClean="0">
                <a:solidFill>
                  <a:sysClr val="windowText" lastClr="000000"/>
                </a:solidFill>
                <a:latin typeface="Calibri"/>
                <a:ea typeface="Calibri"/>
                <a:cs typeface="Times New Roman"/>
                <a:hlinkClick r:id="rId23" action="ppaction://hlinksldjump"/>
              </a:rPr>
              <a:t>SQUADRA</a:t>
            </a:r>
            <a:endParaRPr lang="it-IT" sz="1100" kern="0" dirty="0">
              <a:solidFill>
                <a:sysClr val="windowText" lastClr="000000"/>
              </a:solidFill>
              <a:latin typeface="Calibri"/>
              <a:ea typeface="Calibri"/>
              <a:cs typeface="Times New Roman"/>
              <a:hlinkClick r:id="rId23" action="ppaction://hlinksldjump"/>
            </a:endParaRPr>
          </a:p>
          <a:p>
            <a:pPr marL="0" marR="0" lvl="0" indent="0" algn="ctr" defTabSz="914400" eaLnBrk="1" fontAlgn="auto" latinLnBrk="0" hangingPunct="1">
              <a:lnSpc>
                <a:spcPct val="115000"/>
              </a:lnSpc>
              <a:spcBef>
                <a:spcPts val="0"/>
              </a:spcBef>
              <a:spcAft>
                <a:spcPts val="1000"/>
              </a:spcAft>
              <a:buClrTx/>
              <a:buSzTx/>
              <a:buFontTx/>
              <a:buNone/>
              <a:tabLst/>
              <a:defRPr/>
            </a:pPr>
            <a:r>
              <a:rPr lang="it-IT" sz="1100" kern="0" dirty="0" smtClean="0">
                <a:solidFill>
                  <a:sysClr val="windowText" lastClr="000000"/>
                </a:solidFill>
                <a:latin typeface="Calibri"/>
                <a:ea typeface="Calibri"/>
                <a:cs typeface="Times New Roman"/>
                <a:hlinkClick r:id="rId23" action="ppaction://hlinksldjump"/>
              </a:rPr>
              <a:t>1° SOCCORSO</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51" name="Casella di testo 2"/>
          <p:cNvSpPr txBox="1">
            <a:spLocks noChangeArrowheads="1"/>
          </p:cNvSpPr>
          <p:nvPr/>
        </p:nvSpPr>
        <p:spPr bwMode="auto">
          <a:xfrm>
            <a:off x="1494043" y="4230139"/>
            <a:ext cx="1190625" cy="6953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it-IT" sz="1100" b="0" i="0" u="none" strike="noStrike" kern="0" cap="none" spc="0" normalizeH="0" baseline="0" noProof="0" dirty="0" smtClean="0">
                <a:ln>
                  <a:noFill/>
                </a:ln>
                <a:solidFill>
                  <a:sysClr val="windowText" lastClr="000000"/>
                </a:solidFill>
                <a:effectLst/>
                <a:uLnTx/>
                <a:uFillTx/>
                <a:latin typeface="Calibri"/>
                <a:ea typeface="Calibri"/>
                <a:cs typeface="Times New Roman"/>
                <a:hlinkClick r:id="rId24" action="ppaction://hlinksldjump"/>
              </a:rPr>
              <a:t>SQUADRA ANTINCENDIO</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cxnSp>
        <p:nvCxnSpPr>
          <p:cNvPr id="53" name="Connettore 1 52"/>
          <p:cNvCxnSpPr/>
          <p:nvPr/>
        </p:nvCxnSpPr>
        <p:spPr>
          <a:xfrm flipV="1">
            <a:off x="2030988" y="4007594"/>
            <a:ext cx="1" cy="2225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Casella di testo 2"/>
          <p:cNvSpPr txBox="1">
            <a:spLocks noChangeArrowheads="1"/>
          </p:cNvSpPr>
          <p:nvPr/>
        </p:nvSpPr>
        <p:spPr bwMode="auto">
          <a:xfrm>
            <a:off x="5149974" y="4426591"/>
            <a:ext cx="1276350" cy="30242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lang="it-IT" sz="1100" kern="0" noProof="0" dirty="0" smtClean="0">
                <a:solidFill>
                  <a:sysClr val="windowText" lastClr="000000"/>
                </a:solidFill>
                <a:latin typeface="Calibri"/>
                <a:ea typeface="Calibri"/>
                <a:cs typeface="Times New Roman"/>
                <a:hlinkClick r:id="rId25" action="ppaction://hlinksldjump"/>
              </a:rPr>
              <a:t>INVALSI</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cxnSp>
        <p:nvCxnSpPr>
          <p:cNvPr id="58" name="Connettore 1 57"/>
          <p:cNvCxnSpPr>
            <a:endCxn id="43" idx="1"/>
          </p:cNvCxnSpPr>
          <p:nvPr/>
        </p:nvCxnSpPr>
        <p:spPr>
          <a:xfrm>
            <a:off x="4886293" y="4089920"/>
            <a:ext cx="2419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ttore 1 58"/>
          <p:cNvCxnSpPr>
            <a:endCxn id="56" idx="1"/>
          </p:cNvCxnSpPr>
          <p:nvPr/>
        </p:nvCxnSpPr>
        <p:spPr>
          <a:xfrm>
            <a:off x="4886293" y="4577801"/>
            <a:ext cx="2636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Casella di testo 2"/>
          <p:cNvSpPr txBox="1">
            <a:spLocks noChangeArrowheads="1"/>
          </p:cNvSpPr>
          <p:nvPr/>
        </p:nvSpPr>
        <p:spPr bwMode="auto">
          <a:xfrm>
            <a:off x="5162406" y="4816202"/>
            <a:ext cx="1276350" cy="44731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lang="it-IT" sz="1100" kern="0" dirty="0" smtClean="0">
                <a:solidFill>
                  <a:sysClr val="windowText" lastClr="000000"/>
                </a:solidFill>
                <a:latin typeface="Calibri"/>
                <a:ea typeface="Calibri"/>
                <a:cs typeface="Times New Roman"/>
                <a:hlinkClick r:id="rId26" action="ppaction://hlinksldjump"/>
              </a:rPr>
              <a:t>TUTOR DOC IN PROVA</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cxnSp>
        <p:nvCxnSpPr>
          <p:cNvPr id="62" name="Connettore 1 61"/>
          <p:cNvCxnSpPr/>
          <p:nvPr/>
        </p:nvCxnSpPr>
        <p:spPr>
          <a:xfrm>
            <a:off x="4857910" y="5039858"/>
            <a:ext cx="3023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ttore 1 53"/>
          <p:cNvCxnSpPr>
            <a:endCxn id="31" idx="1"/>
          </p:cNvCxnSpPr>
          <p:nvPr/>
        </p:nvCxnSpPr>
        <p:spPr>
          <a:xfrm flipV="1">
            <a:off x="4546983" y="2930523"/>
            <a:ext cx="581287"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Casella di testo 2"/>
          <p:cNvSpPr txBox="1">
            <a:spLocks noChangeArrowheads="1"/>
          </p:cNvSpPr>
          <p:nvPr/>
        </p:nvSpPr>
        <p:spPr bwMode="auto">
          <a:xfrm>
            <a:off x="2944248" y="4801482"/>
            <a:ext cx="1628775" cy="457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lang="it-IT" sz="1100" kern="0" dirty="0" smtClean="0">
                <a:solidFill>
                  <a:sysClr val="windowText" lastClr="000000"/>
                </a:solidFill>
                <a:latin typeface="Calibri"/>
                <a:ea typeface="Calibri"/>
                <a:cs typeface="Times New Roman"/>
                <a:hlinkClick r:id="rId27" action="ppaction://hlinkpres?slideindex=14&amp;slidetitle=                    ORGANO DI GARANZIA"/>
              </a:rPr>
              <a:t>ORGANO DI GARANZIA</a:t>
            </a:r>
            <a:endParaRPr kumimoji="0" lang="it-IT"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cxnSp>
        <p:nvCxnSpPr>
          <p:cNvPr id="64" name="Connettore 1 63"/>
          <p:cNvCxnSpPr/>
          <p:nvPr/>
        </p:nvCxnSpPr>
        <p:spPr>
          <a:xfrm>
            <a:off x="4573023" y="5030082"/>
            <a:ext cx="306751" cy="9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3515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0300" y="1628800"/>
            <a:ext cx="8229600" cy="1143000"/>
          </a:xfrm>
        </p:spPr>
        <p:txBody>
          <a:bodyPr>
            <a:normAutofit fontScale="90000"/>
          </a:bodyPr>
          <a:lstStyle/>
          <a:p>
            <a:pPr algn="l"/>
            <a:r>
              <a:rPr lang="it-IT" sz="3600" b="1" dirty="0" smtClean="0"/>
              <a:t>		</a:t>
            </a:r>
            <a:br>
              <a:rPr lang="it-IT" sz="3600" b="1" dirty="0" smtClean="0"/>
            </a:br>
            <a:r>
              <a:rPr lang="it-IT" sz="3600" b="1" dirty="0"/>
              <a:t/>
            </a:r>
            <a:br>
              <a:rPr lang="it-IT" sz="3600" b="1" dirty="0"/>
            </a:br>
            <a:r>
              <a:rPr lang="it-IT" sz="3600" b="1" dirty="0" smtClean="0"/>
              <a:t/>
            </a:r>
            <a:br>
              <a:rPr lang="it-IT" sz="3600" b="1" dirty="0" smtClean="0"/>
            </a:br>
            <a:r>
              <a:rPr lang="it-IT" sz="3600" b="1" dirty="0"/>
              <a:t/>
            </a:r>
            <a:br>
              <a:rPr lang="it-IT" sz="3600" b="1" dirty="0"/>
            </a:br>
            <a:r>
              <a:rPr lang="it-IT" sz="3600" b="1" dirty="0" smtClean="0"/>
              <a:t>           GRUPPO LAVORO INCLUSIONE</a:t>
            </a:r>
            <a:br>
              <a:rPr lang="it-IT" sz="3600" b="1" dirty="0" smtClean="0"/>
            </a:br>
            <a:r>
              <a:rPr lang="it-IT" sz="3600" b="1" dirty="0" smtClean="0"/>
              <a:t/>
            </a:r>
            <a:br>
              <a:rPr lang="it-IT" sz="3600" b="1" dirty="0" smtClean="0"/>
            </a:br>
            <a:r>
              <a:rPr lang="it-IT" sz="3600" dirty="0" smtClean="0"/>
              <a:t>Nicola D’Antonio 	(DS)</a:t>
            </a:r>
            <a:br>
              <a:rPr lang="it-IT" sz="3600" dirty="0" smtClean="0"/>
            </a:br>
            <a:r>
              <a:rPr lang="it-IT" sz="3600" dirty="0" smtClean="0"/>
              <a:t>Bianchi Laura       	(Doc.)</a:t>
            </a:r>
            <a:br>
              <a:rPr lang="it-IT" sz="3600" dirty="0" smtClean="0"/>
            </a:br>
            <a:r>
              <a:rPr lang="it-IT" sz="3600" dirty="0" smtClean="0"/>
              <a:t>Bianco Maria		(Doc.)</a:t>
            </a:r>
            <a:br>
              <a:rPr lang="it-IT" sz="3600" dirty="0" smtClean="0"/>
            </a:br>
            <a:r>
              <a:rPr lang="it-IT" sz="3600" dirty="0" err="1" smtClean="0"/>
              <a:t>Cuomo</a:t>
            </a:r>
            <a:r>
              <a:rPr lang="it-IT" sz="3600" dirty="0" smtClean="0"/>
              <a:t> Alessandra	(Doc.)</a:t>
            </a:r>
            <a:br>
              <a:rPr lang="it-IT" sz="3600" dirty="0" smtClean="0"/>
            </a:br>
            <a:r>
              <a:rPr lang="it-IT" sz="3600" dirty="0" smtClean="0"/>
              <a:t>Mele </a:t>
            </a:r>
            <a:r>
              <a:rPr lang="it-IT" sz="3600" dirty="0" err="1" smtClean="0"/>
              <a:t>Daste</a:t>
            </a:r>
            <a:r>
              <a:rPr lang="it-IT" sz="3600" dirty="0" smtClean="0"/>
              <a:t> Camilla	(Doc.)</a:t>
            </a:r>
            <a:br>
              <a:rPr lang="it-IT" sz="3600" dirty="0" smtClean="0"/>
            </a:br>
            <a:r>
              <a:rPr lang="it-IT" sz="3600" dirty="0" err="1" smtClean="0"/>
              <a:t>Petruzzi</a:t>
            </a:r>
            <a:r>
              <a:rPr lang="it-IT" sz="3600" dirty="0" smtClean="0"/>
              <a:t> Maria	 	(Doc.)</a:t>
            </a:r>
            <a:br>
              <a:rPr lang="it-IT" sz="3600" dirty="0" smtClean="0"/>
            </a:br>
            <a:r>
              <a:rPr lang="it-IT" sz="3600" dirty="0" smtClean="0"/>
              <a:t>Piccolo Maria	 	(Doc.)</a:t>
            </a:r>
            <a:br>
              <a:rPr lang="it-IT" sz="3600" dirty="0" smtClean="0"/>
            </a:br>
            <a:r>
              <a:rPr lang="it-IT" sz="3600" dirty="0" smtClean="0"/>
              <a:t/>
            </a:r>
            <a:br>
              <a:rPr lang="it-IT" sz="3600" dirty="0" smtClean="0"/>
            </a:br>
            <a:endParaRPr lang="it-IT" sz="3600" dirty="0"/>
          </a:p>
        </p:txBody>
      </p:sp>
      <p:sp>
        <p:nvSpPr>
          <p:cNvPr id="3" name="Inizio 2">
            <a:hlinkClick r:id="" action="ppaction://hlinkshowjump?jump=firstslide" highlightClick="1"/>
          </p:cNvPr>
          <p:cNvSpPr/>
          <p:nvPr/>
        </p:nvSpPr>
        <p:spPr>
          <a:xfrm>
            <a:off x="8388424" y="6242814"/>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658800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9534" y="1412776"/>
            <a:ext cx="8229600" cy="1143000"/>
          </a:xfrm>
        </p:spPr>
        <p:txBody>
          <a:bodyPr>
            <a:normAutofit fontScale="90000"/>
          </a:bodyPr>
          <a:lstStyle/>
          <a:p>
            <a:r>
              <a:rPr lang="it-IT" sz="3600" b="1" dirty="0" smtClean="0"/>
              <a:t>REFERENTE</a:t>
            </a:r>
            <a:br>
              <a:rPr lang="it-IT" sz="3600" b="1" dirty="0" smtClean="0"/>
            </a:br>
            <a:r>
              <a:rPr lang="it-IT" sz="3600" b="1" dirty="0"/>
              <a:t/>
            </a:r>
            <a:br>
              <a:rPr lang="it-IT" sz="3600" b="1" dirty="0"/>
            </a:br>
            <a:r>
              <a:rPr lang="it-IT" sz="3600" dirty="0" smtClean="0"/>
              <a:t>Mondelli Elisabetta</a:t>
            </a:r>
            <a:endParaRPr lang="it-IT" sz="3600" dirty="0"/>
          </a:p>
        </p:txBody>
      </p:sp>
      <p:sp>
        <p:nvSpPr>
          <p:cNvPr id="3" name="Inizio 2">
            <a:hlinkClick r:id="" action="ppaction://hlinkshowjump?jump=firstslide" highlightClick="1"/>
          </p:cNvPr>
          <p:cNvSpPr/>
          <p:nvPr/>
        </p:nvSpPr>
        <p:spPr>
          <a:xfrm>
            <a:off x="8388424" y="6242814"/>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17237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9534" y="1412776"/>
            <a:ext cx="8229600" cy="1143000"/>
          </a:xfrm>
        </p:spPr>
        <p:txBody>
          <a:bodyPr>
            <a:normAutofit fontScale="90000"/>
          </a:bodyPr>
          <a:lstStyle/>
          <a:p>
            <a:pPr algn="l"/>
            <a:r>
              <a:rPr lang="it-IT" sz="3600" b="1" dirty="0" smtClean="0"/>
              <a:t/>
            </a:r>
            <a:br>
              <a:rPr lang="it-IT" sz="3600" b="1" dirty="0" smtClean="0"/>
            </a:br>
            <a:r>
              <a:rPr lang="it-IT" sz="3600" b="1" dirty="0" smtClean="0"/>
              <a:t>                       DOCENTI TUTOR</a:t>
            </a:r>
            <a:br>
              <a:rPr lang="it-IT" sz="3600" b="1" dirty="0" smtClean="0"/>
            </a:br>
            <a:r>
              <a:rPr lang="it-IT" sz="3600" dirty="0" smtClean="0"/>
              <a:t/>
            </a:r>
            <a:br>
              <a:rPr lang="it-IT" sz="3600" dirty="0" smtClean="0"/>
            </a:br>
            <a:r>
              <a:rPr lang="it-IT" sz="3600" dirty="0" smtClean="0"/>
              <a:t>Castelli Gloria</a:t>
            </a:r>
            <a:br>
              <a:rPr lang="it-IT" sz="3600" dirty="0" smtClean="0"/>
            </a:br>
            <a:r>
              <a:rPr lang="it-IT" sz="3600" dirty="0" smtClean="0"/>
              <a:t>Piatti Laura</a:t>
            </a:r>
            <a:br>
              <a:rPr lang="it-IT" sz="3600" dirty="0" smtClean="0"/>
            </a:br>
            <a:r>
              <a:rPr lang="it-IT" sz="3600" dirty="0"/>
              <a:t>Versace Salvatore</a:t>
            </a:r>
          </a:p>
        </p:txBody>
      </p:sp>
      <p:sp>
        <p:nvSpPr>
          <p:cNvPr id="3" name="Inizio 2">
            <a:hlinkClick r:id="" action="ppaction://hlinkshowjump?jump=firstslide" highlightClick="1"/>
          </p:cNvPr>
          <p:cNvSpPr/>
          <p:nvPr/>
        </p:nvSpPr>
        <p:spPr>
          <a:xfrm>
            <a:off x="8388424" y="6242814"/>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699779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208" y="2276872"/>
            <a:ext cx="8229600" cy="1584176"/>
          </a:xfrm>
        </p:spPr>
        <p:txBody>
          <a:bodyPr>
            <a:normAutofit fontScale="90000"/>
          </a:bodyPr>
          <a:lstStyle/>
          <a:p>
            <a:pPr algn="l"/>
            <a:r>
              <a:rPr lang="it-IT" sz="4000" b="1" dirty="0" smtClean="0"/>
              <a:t>                   	COMMISSIONI</a:t>
            </a:r>
            <a:br>
              <a:rPr lang="it-IT" sz="4000" b="1" dirty="0" smtClean="0"/>
            </a:br>
            <a:r>
              <a:rPr lang="it-IT" sz="1600" b="1" dirty="0" smtClean="0"/>
              <a:t/>
            </a:r>
            <a:br>
              <a:rPr lang="it-IT" sz="1600" b="1" dirty="0" smtClean="0"/>
            </a:br>
            <a:r>
              <a:rPr lang="it-IT" sz="1600" b="1" dirty="0" smtClean="0"/>
              <a:t/>
            </a:r>
            <a:br>
              <a:rPr lang="it-IT" sz="1600" b="1" dirty="0" smtClean="0"/>
            </a:br>
            <a:r>
              <a:rPr lang="it-IT" sz="2700" dirty="0" smtClean="0">
                <a:hlinkClick r:id="rId2" action="ppaction://hlinksldjump"/>
              </a:rPr>
              <a:t>Biblioteca e </a:t>
            </a:r>
            <a:r>
              <a:rPr lang="it-IT" sz="2700" dirty="0" err="1" smtClean="0">
                <a:hlinkClick r:id="rId2" action="ppaction://hlinksldjump"/>
              </a:rPr>
              <a:t>Bibliolab</a:t>
            </a:r>
            <a:r>
              <a:rPr lang="it-IT" sz="2700" dirty="0" smtClean="0">
                <a:hlinkClick r:id="rId2" action="ppaction://hlinksldjump"/>
              </a:rPr>
              <a:t>	</a:t>
            </a:r>
            <a:r>
              <a:rPr lang="it-IT" sz="2700" dirty="0" smtClean="0"/>
              <a:t/>
            </a:r>
            <a:br>
              <a:rPr lang="it-IT" sz="2700" dirty="0" smtClean="0"/>
            </a:br>
            <a:r>
              <a:rPr lang="it-IT" sz="2700" dirty="0">
                <a:hlinkClick r:id="rId3" action="ppaction://hlinksldjump"/>
              </a:rPr>
              <a:t>Borse di studio</a:t>
            </a:r>
            <a:r>
              <a:rPr lang="it-IT" sz="2700" dirty="0"/>
              <a:t/>
            </a:r>
            <a:br>
              <a:rPr lang="it-IT" sz="2700" dirty="0"/>
            </a:br>
            <a:r>
              <a:rPr lang="it-IT" sz="2700" dirty="0">
                <a:hlinkClick r:id="rId4" action="ppaction://hlinksldjump"/>
              </a:rPr>
              <a:t>Bullismo e </a:t>
            </a:r>
            <a:r>
              <a:rPr lang="it-IT" sz="2700" dirty="0" err="1" smtClean="0">
                <a:hlinkClick r:id="rId4" action="ppaction://hlinksldjump"/>
              </a:rPr>
              <a:t>cyberbullismo</a:t>
            </a:r>
            <a:r>
              <a:rPr lang="it-IT" sz="2700" dirty="0" smtClean="0">
                <a:hlinkClick r:id="rId4" action="ppaction://hlinksldjump"/>
              </a:rPr>
              <a:t> </a:t>
            </a:r>
            <a:r>
              <a:rPr lang="it-IT" sz="2700" dirty="0" smtClean="0"/>
              <a:t>	</a:t>
            </a:r>
            <a:r>
              <a:rPr lang="it-IT" sz="2700" dirty="0"/>
              <a:t/>
            </a:r>
            <a:br>
              <a:rPr lang="it-IT" sz="2700" dirty="0"/>
            </a:br>
            <a:r>
              <a:rPr lang="it-IT" sz="2700" dirty="0">
                <a:hlinkClick r:id="rId5" action="ppaction://hlinksldjump"/>
              </a:rPr>
              <a:t>Certificazione </a:t>
            </a:r>
            <a:r>
              <a:rPr lang="it-IT" sz="2700" dirty="0" err="1">
                <a:hlinkClick r:id="rId5" action="ppaction://hlinksldjump"/>
              </a:rPr>
              <a:t>Comp</a:t>
            </a:r>
            <a:r>
              <a:rPr lang="it-IT" sz="2700" dirty="0">
                <a:hlinkClick r:id="rId5" action="ppaction://hlinksldjump"/>
              </a:rPr>
              <a:t>. 1° </a:t>
            </a:r>
            <a:r>
              <a:rPr lang="it-IT" sz="2700" dirty="0" smtClean="0">
                <a:hlinkClick r:id="rId5" action="ppaction://hlinksldjump"/>
              </a:rPr>
              <a:t>Biennio</a:t>
            </a:r>
            <a:br>
              <a:rPr lang="it-IT" sz="2700" dirty="0" smtClean="0">
                <a:hlinkClick r:id="rId5" action="ppaction://hlinksldjump"/>
              </a:rPr>
            </a:br>
            <a:r>
              <a:rPr lang="it-IT" sz="2700" dirty="0" smtClean="0">
                <a:hlinkClick r:id="rId6" action="ppaction://hlinksldjump"/>
              </a:rPr>
              <a:t>Didattica curriculare e PTOF</a:t>
            </a:r>
            <a:br>
              <a:rPr lang="it-IT" sz="2700" dirty="0" smtClean="0">
                <a:hlinkClick r:id="rId6" action="ppaction://hlinksldjump"/>
              </a:rPr>
            </a:br>
            <a:r>
              <a:rPr lang="it-IT" sz="2700" dirty="0" smtClean="0">
                <a:hlinkClick r:id="rId7" action="ppaction://hlinksldjump"/>
              </a:rPr>
              <a:t>Elettorale</a:t>
            </a:r>
            <a:r>
              <a:rPr lang="it-IT" sz="2700" dirty="0" smtClean="0"/>
              <a:t/>
            </a:r>
            <a:br>
              <a:rPr lang="it-IT" sz="2700" dirty="0" smtClean="0"/>
            </a:br>
            <a:r>
              <a:rPr lang="it-IT" sz="2700" dirty="0" smtClean="0">
                <a:hlinkClick r:id="rId8" action="ppaction://hlinksldjump"/>
              </a:rPr>
              <a:t>Formazione classi</a:t>
            </a:r>
            <a:r>
              <a:rPr lang="it-IT" sz="2700" dirty="0" smtClean="0"/>
              <a:t>	</a:t>
            </a:r>
            <a:r>
              <a:rPr lang="it-IT" sz="2700" dirty="0"/>
              <a:t/>
            </a:r>
            <a:br>
              <a:rPr lang="it-IT" sz="2700" dirty="0"/>
            </a:br>
            <a:r>
              <a:rPr lang="it-IT" sz="2700" dirty="0">
                <a:hlinkClick r:id="rId9" action="ppaction://hlinksldjump"/>
              </a:rPr>
              <a:t>Liceo a curvatura e programmazione </a:t>
            </a:r>
            <a:r>
              <a:rPr lang="it-IT" sz="2700" dirty="0" smtClean="0">
                <a:hlinkClick r:id="rId9" action="ppaction://hlinksldjump"/>
              </a:rPr>
              <a:t>biomedico</a:t>
            </a:r>
            <a:br>
              <a:rPr lang="it-IT" sz="2700" dirty="0" smtClean="0">
                <a:hlinkClick r:id="rId9" action="ppaction://hlinksldjump"/>
              </a:rPr>
            </a:br>
            <a:r>
              <a:rPr lang="it-IT" sz="2700" dirty="0" smtClean="0">
                <a:hlinkClick r:id="rId10" action="ppaction://hlinksldjump"/>
              </a:rPr>
              <a:t>Liceo quadriennale – Consiglio di classe 2D</a:t>
            </a:r>
            <a:br>
              <a:rPr lang="it-IT" sz="2700" dirty="0" smtClean="0">
                <a:hlinkClick r:id="rId10" action="ppaction://hlinksldjump"/>
              </a:rPr>
            </a:br>
            <a:r>
              <a:rPr lang="it-IT" sz="2700" dirty="0" err="1" smtClean="0">
                <a:hlinkClick r:id="rId11" action="ppaction://hlinksldjump"/>
              </a:rPr>
              <a:t>Visite,viaggi</a:t>
            </a:r>
            <a:r>
              <a:rPr lang="it-IT" sz="2700" dirty="0" smtClean="0">
                <a:hlinkClick r:id="rId11" action="ppaction://hlinksldjump"/>
              </a:rPr>
              <a:t> e internazionalizzazione</a:t>
            </a:r>
            <a:br>
              <a:rPr lang="it-IT" sz="2700" dirty="0" smtClean="0">
                <a:hlinkClick r:id="rId11" action="ppaction://hlinksldjump"/>
              </a:rPr>
            </a:br>
            <a:r>
              <a:rPr lang="it-IT" sz="2700" dirty="0" smtClean="0"/>
              <a:t>		</a:t>
            </a:r>
            <a:br>
              <a:rPr lang="it-IT" sz="2700" dirty="0" smtClean="0"/>
            </a:br>
            <a:r>
              <a:rPr lang="it-IT" sz="2700" dirty="0" smtClean="0"/>
              <a:t>							 </a:t>
            </a:r>
            <a:endParaRPr lang="it-IT" sz="3600" dirty="0"/>
          </a:p>
        </p:txBody>
      </p:sp>
      <p:sp>
        <p:nvSpPr>
          <p:cNvPr id="3" name="Inizio 2">
            <a:hlinkClick r:id="" action="ppaction://hlinkshowjump?jump=firstslide" highlightClick="1"/>
          </p:cNvPr>
          <p:cNvSpPr/>
          <p:nvPr/>
        </p:nvSpPr>
        <p:spPr>
          <a:xfrm>
            <a:off x="8388424" y="6201250"/>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35228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2200" y="1700808"/>
            <a:ext cx="8229600" cy="1584176"/>
          </a:xfrm>
        </p:spPr>
        <p:txBody>
          <a:bodyPr>
            <a:normAutofit fontScale="90000"/>
          </a:bodyPr>
          <a:lstStyle/>
          <a:p>
            <a:pPr algn="l"/>
            <a:r>
              <a:rPr lang="it-IT" sz="4000" b="1" dirty="0" smtClean="0"/>
              <a:t>                   	ORGANO DI GARANZIA</a:t>
            </a:r>
            <a:br>
              <a:rPr lang="it-IT" sz="4000" b="1" dirty="0" smtClean="0"/>
            </a:br>
            <a:r>
              <a:rPr lang="it-IT" sz="4000" b="1" dirty="0" smtClean="0"/>
              <a:t/>
            </a:r>
            <a:br>
              <a:rPr lang="it-IT" sz="4000" b="1" dirty="0" smtClean="0"/>
            </a:br>
            <a:r>
              <a:rPr lang="it-IT" sz="1600" b="1" smtClean="0"/>
              <a:t/>
            </a:r>
            <a:br>
              <a:rPr lang="it-IT" sz="1600" b="1" smtClean="0"/>
            </a:br>
            <a:r>
              <a:rPr lang="it-IT" sz="1600" b="1" smtClean="0"/>
              <a:t>	</a:t>
            </a:r>
            <a:r>
              <a:rPr lang="it-IT" b="1" smtClean="0"/>
              <a:t>Giudice </a:t>
            </a:r>
            <a:r>
              <a:rPr lang="it-IT" b="1" dirty="0" smtClean="0"/>
              <a:t>Gianfranco (DOC)</a:t>
            </a:r>
            <a:br>
              <a:rPr lang="it-IT" b="1" dirty="0" smtClean="0"/>
            </a:br>
            <a:r>
              <a:rPr lang="it-IT" b="1" smtClean="0"/>
              <a:t/>
            </a:r>
            <a:br>
              <a:rPr lang="it-IT" b="1" smtClean="0"/>
            </a:br>
            <a:r>
              <a:rPr lang="it-IT" b="1" smtClean="0"/>
              <a:t>	Tiburzi</a:t>
            </a:r>
            <a:r>
              <a:rPr lang="it-IT" b="1" dirty="0" smtClean="0"/>
              <a:t> Alessio (ALU)</a:t>
            </a:r>
            <a:br>
              <a:rPr lang="it-IT" b="1" dirty="0" smtClean="0"/>
            </a:br>
            <a:r>
              <a:rPr lang="it-IT" sz="2700" dirty="0" smtClean="0"/>
              <a:t>		 </a:t>
            </a:r>
            <a:endParaRPr lang="it-IT" sz="3600" dirty="0"/>
          </a:p>
        </p:txBody>
      </p:sp>
      <p:sp>
        <p:nvSpPr>
          <p:cNvPr id="3" name="Inizio 2">
            <a:hlinkClick r:id="" action="ppaction://hlinkshowjump?jump=firstslide" highlightClick="1"/>
          </p:cNvPr>
          <p:cNvSpPr/>
          <p:nvPr/>
        </p:nvSpPr>
        <p:spPr>
          <a:xfrm>
            <a:off x="8388424" y="6201250"/>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39766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0869" y="2996952"/>
            <a:ext cx="8229600" cy="1143000"/>
          </a:xfrm>
        </p:spPr>
        <p:txBody>
          <a:bodyPr>
            <a:normAutofit fontScale="90000"/>
          </a:bodyPr>
          <a:lstStyle/>
          <a:p>
            <a:pPr algn="l"/>
            <a:r>
              <a:rPr lang="it-IT" sz="4000" b="1" dirty="0" smtClean="0"/>
              <a:t>		</a:t>
            </a:r>
            <a:r>
              <a:rPr lang="it-IT" sz="3600" b="1" dirty="0" smtClean="0"/>
              <a:t>LABORATORI E PALESTRE</a:t>
            </a:r>
            <a:br>
              <a:rPr lang="it-IT" sz="3600" b="1" dirty="0" smtClean="0"/>
            </a:br>
            <a:r>
              <a:rPr lang="it-IT" sz="3600" dirty="0" err="1" smtClean="0"/>
              <a:t>Palestre</a:t>
            </a:r>
            <a:r>
              <a:rPr lang="it-IT" sz="3600" dirty="0" smtClean="0"/>
              <a:t>			Baglieri Carmine</a:t>
            </a:r>
            <a:br>
              <a:rPr lang="it-IT" sz="3600" dirty="0" smtClean="0"/>
            </a:br>
            <a:r>
              <a:rPr lang="it-IT" sz="3600" dirty="0" smtClean="0"/>
              <a:t>Lab. </a:t>
            </a:r>
            <a:r>
              <a:rPr lang="it-IT" sz="3600" dirty="0"/>
              <a:t>d</a:t>
            </a:r>
            <a:r>
              <a:rPr lang="it-IT" sz="3600" dirty="0" smtClean="0"/>
              <a:t>i arte		Crippa Antonella</a:t>
            </a:r>
            <a:br>
              <a:rPr lang="it-IT" sz="3600" dirty="0" smtClean="0"/>
            </a:br>
            <a:r>
              <a:rPr lang="it-IT" sz="3600" dirty="0" smtClean="0"/>
              <a:t>Lab. di lingue 		Piatti Emilia</a:t>
            </a:r>
            <a:br>
              <a:rPr lang="it-IT" sz="3600" dirty="0" smtClean="0"/>
            </a:br>
            <a:r>
              <a:rPr lang="it-IT" sz="3600" dirty="0" err="1" smtClean="0"/>
              <a:t>Lab.di</a:t>
            </a:r>
            <a:r>
              <a:rPr lang="it-IT" sz="3600" dirty="0" smtClean="0"/>
              <a:t> fisica		Marelli Anna</a:t>
            </a:r>
            <a:br>
              <a:rPr lang="it-IT" sz="3600" dirty="0" smtClean="0"/>
            </a:br>
            <a:r>
              <a:rPr lang="it-IT" sz="3600" dirty="0" smtClean="0"/>
              <a:t>Lab. informatica 	</a:t>
            </a:r>
            <a:r>
              <a:rPr lang="it-IT" sz="3600" dirty="0" err="1" smtClean="0"/>
              <a:t>Galvagno</a:t>
            </a:r>
            <a:r>
              <a:rPr lang="it-IT" sz="3600" dirty="0" smtClean="0"/>
              <a:t> Carmela</a:t>
            </a:r>
            <a:br>
              <a:rPr lang="it-IT" sz="3600" dirty="0" smtClean="0"/>
            </a:br>
            <a:r>
              <a:rPr lang="it-IT" sz="3600" dirty="0" err="1" smtClean="0"/>
              <a:t>Lab.biologia</a:t>
            </a:r>
            <a:r>
              <a:rPr lang="it-IT" sz="3600" dirty="0" smtClean="0"/>
              <a:t>		</a:t>
            </a:r>
            <a:r>
              <a:rPr lang="it-IT" sz="3600" dirty="0" err="1" smtClean="0"/>
              <a:t>Vanini</a:t>
            </a:r>
            <a:r>
              <a:rPr lang="it-IT" sz="3600" dirty="0" smtClean="0"/>
              <a:t> Silvia</a:t>
            </a:r>
            <a:br>
              <a:rPr lang="it-IT" sz="3600" dirty="0" smtClean="0"/>
            </a:br>
            <a:r>
              <a:rPr lang="it-IT" sz="3600" dirty="0" err="1" smtClean="0"/>
              <a:t>Lab.chimica</a:t>
            </a:r>
            <a:r>
              <a:rPr lang="it-IT" sz="3600" dirty="0" smtClean="0"/>
              <a:t>		Zappacosta Susanna</a:t>
            </a:r>
            <a:br>
              <a:rPr lang="it-IT" sz="3600" dirty="0" smtClean="0"/>
            </a:br>
            <a:r>
              <a:rPr lang="it-IT" sz="3600" dirty="0" err="1" smtClean="0"/>
              <a:t>Lab.sci.terra</a:t>
            </a:r>
            <a:r>
              <a:rPr lang="it-IT" sz="3600" dirty="0" smtClean="0"/>
              <a:t> </a:t>
            </a:r>
            <a:r>
              <a:rPr lang="it-IT" sz="3600" b="1" dirty="0" smtClean="0"/>
              <a:t>		</a:t>
            </a:r>
            <a:r>
              <a:rPr lang="it-IT" sz="3600" dirty="0" err="1" smtClean="0"/>
              <a:t>Ricchetti</a:t>
            </a:r>
            <a:r>
              <a:rPr lang="it-IT" sz="3600" dirty="0" smtClean="0"/>
              <a:t> Michele</a:t>
            </a:r>
            <a:r>
              <a:rPr lang="it-IT" sz="3600" b="1" dirty="0" smtClean="0"/>
              <a:t/>
            </a:r>
            <a:br>
              <a:rPr lang="it-IT" sz="3600" b="1" dirty="0" smtClean="0"/>
            </a:br>
            <a:r>
              <a:rPr lang="it-IT" sz="4000" b="1" dirty="0"/>
              <a:t/>
            </a:r>
            <a:br>
              <a:rPr lang="it-IT" sz="4000" b="1" dirty="0"/>
            </a:br>
            <a:endParaRPr lang="it-IT" b="1" dirty="0"/>
          </a:p>
        </p:txBody>
      </p:sp>
      <p:sp>
        <p:nvSpPr>
          <p:cNvPr id="4" name="Inizio 3">
            <a:hlinkClick r:id="" action="ppaction://hlinkshowjump?jump=firstslide" highlightClick="1"/>
          </p:cNvPr>
          <p:cNvSpPr/>
          <p:nvPr/>
        </p:nvSpPr>
        <p:spPr>
          <a:xfrm>
            <a:off x="8460432" y="6273316"/>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53546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916832"/>
            <a:ext cx="8229600" cy="1143000"/>
          </a:xfrm>
        </p:spPr>
        <p:txBody>
          <a:bodyPr>
            <a:normAutofit fontScale="90000"/>
          </a:bodyPr>
          <a:lstStyle/>
          <a:p>
            <a:pPr algn="l"/>
            <a:r>
              <a:rPr lang="it-IT" sz="4000" b="1" dirty="0" smtClean="0"/>
              <a:t>                    UFFICIO DOCENTI</a:t>
            </a:r>
            <a:br>
              <a:rPr lang="it-IT" sz="4000" b="1" dirty="0" smtClean="0"/>
            </a:br>
            <a:r>
              <a:rPr lang="it-IT" dirty="0" smtClean="0"/>
              <a:t/>
            </a:r>
            <a:br>
              <a:rPr lang="it-IT" dirty="0" smtClean="0"/>
            </a:br>
            <a:r>
              <a:rPr lang="it-IT" sz="4000" dirty="0"/>
              <a:t>Ciullo Daniele</a:t>
            </a:r>
            <a:br>
              <a:rPr lang="it-IT" sz="4000" dirty="0"/>
            </a:br>
            <a:r>
              <a:rPr lang="it-IT" sz="4000" dirty="0" smtClean="0"/>
              <a:t/>
            </a:r>
            <a:br>
              <a:rPr lang="it-IT" sz="4000" dirty="0" smtClean="0"/>
            </a:br>
            <a:r>
              <a:rPr lang="it-IT" sz="4000" dirty="0" err="1" smtClean="0"/>
              <a:t>Marchì</a:t>
            </a:r>
            <a:r>
              <a:rPr lang="it-IT" sz="4000" dirty="0" smtClean="0"/>
              <a:t> </a:t>
            </a:r>
            <a:r>
              <a:rPr lang="it-IT" sz="4000" dirty="0"/>
              <a:t>C</a:t>
            </a:r>
            <a:r>
              <a:rPr lang="it-IT" sz="4000" dirty="0" smtClean="0"/>
              <a:t>armela</a:t>
            </a:r>
            <a:br>
              <a:rPr lang="it-IT" sz="4000" dirty="0" smtClean="0"/>
            </a:br>
            <a:r>
              <a:rPr lang="it-IT" sz="4000" dirty="0" smtClean="0"/>
              <a:t/>
            </a:r>
            <a:br>
              <a:rPr lang="it-IT" sz="4000" dirty="0" smtClean="0"/>
            </a:br>
            <a:r>
              <a:rPr lang="it-IT" sz="4000" dirty="0" smtClean="0"/>
              <a:t>Paci Antonella</a:t>
            </a:r>
            <a:endParaRPr lang="it-IT" sz="4000" dirty="0"/>
          </a:p>
        </p:txBody>
      </p:sp>
      <p:sp>
        <p:nvSpPr>
          <p:cNvPr id="4" name="Inizio 3">
            <a:hlinkClick r:id="" action="ppaction://hlinkshowjump?jump=firstslide" highlightClick="1"/>
          </p:cNvPr>
          <p:cNvSpPr/>
          <p:nvPr/>
        </p:nvSpPr>
        <p:spPr>
          <a:xfrm>
            <a:off x="8388424" y="6242814"/>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1374271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988840"/>
            <a:ext cx="8229600" cy="1143000"/>
          </a:xfrm>
        </p:spPr>
        <p:txBody>
          <a:bodyPr>
            <a:normAutofit fontScale="90000"/>
          </a:bodyPr>
          <a:lstStyle/>
          <a:p>
            <a:pPr algn="l"/>
            <a:r>
              <a:rPr lang="it-IT" sz="4000" b="1" dirty="0" smtClean="0"/>
              <a:t>                     UFFICIO PROGETTI</a:t>
            </a:r>
            <a:br>
              <a:rPr lang="it-IT" sz="4000" b="1" dirty="0" smtClean="0"/>
            </a:br>
            <a:r>
              <a:rPr lang="it-IT" sz="3600" b="1" dirty="0" smtClean="0"/>
              <a:t/>
            </a:r>
            <a:br>
              <a:rPr lang="it-IT" sz="3600" b="1" dirty="0" smtClean="0"/>
            </a:br>
            <a:r>
              <a:rPr lang="it-IT" sz="3600" dirty="0" smtClean="0"/>
              <a:t>Giani Gabriella</a:t>
            </a:r>
            <a:br>
              <a:rPr lang="it-IT" sz="3600" dirty="0" smtClean="0"/>
            </a:br>
            <a:r>
              <a:rPr lang="it-IT" sz="3600" dirty="0" smtClean="0"/>
              <a:t/>
            </a:r>
            <a:br>
              <a:rPr lang="it-IT" sz="3600" dirty="0" smtClean="0"/>
            </a:br>
            <a:r>
              <a:rPr lang="it-IT" sz="3600" dirty="0" err="1" smtClean="0"/>
              <a:t>Primerano</a:t>
            </a:r>
            <a:r>
              <a:rPr lang="it-IT" sz="3600" dirty="0" smtClean="0"/>
              <a:t> Jamaica</a:t>
            </a:r>
            <a:br>
              <a:rPr lang="it-IT" sz="3600" dirty="0" smtClean="0"/>
            </a:br>
            <a:r>
              <a:rPr lang="it-IT" sz="3600" dirty="0" smtClean="0"/>
              <a:t/>
            </a:r>
            <a:br>
              <a:rPr lang="it-IT" sz="3600" dirty="0" smtClean="0"/>
            </a:br>
            <a:r>
              <a:rPr lang="it-IT" sz="3600" dirty="0" smtClean="0"/>
              <a:t>Salvatore Giuseppina</a:t>
            </a:r>
            <a:br>
              <a:rPr lang="it-IT" sz="3600" dirty="0" smtClean="0"/>
            </a:br>
            <a:endParaRPr lang="it-IT" sz="3600" dirty="0"/>
          </a:p>
        </p:txBody>
      </p:sp>
      <p:sp>
        <p:nvSpPr>
          <p:cNvPr id="4" name="Inizio 3">
            <a:hlinkClick r:id="" action="ppaction://hlinkshowjump?jump=firstslide" highlightClick="1"/>
          </p:cNvPr>
          <p:cNvSpPr/>
          <p:nvPr/>
        </p:nvSpPr>
        <p:spPr>
          <a:xfrm>
            <a:off x="8460432" y="6306410"/>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7158726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2924944"/>
            <a:ext cx="8229600" cy="1143000"/>
          </a:xfrm>
        </p:spPr>
        <p:txBody>
          <a:bodyPr>
            <a:normAutofit fontScale="90000"/>
          </a:bodyPr>
          <a:lstStyle/>
          <a:p>
            <a:pPr algn="l"/>
            <a:r>
              <a:rPr lang="it-IT" sz="4000" b="1" dirty="0" smtClean="0"/>
              <a:t>                 UFFICIO ALUNNI</a:t>
            </a:r>
            <a:br>
              <a:rPr lang="it-IT" sz="4000" b="1" dirty="0" smtClean="0"/>
            </a:br>
            <a:r>
              <a:rPr lang="it-IT" sz="4000" b="1" dirty="0" smtClean="0"/>
              <a:t/>
            </a:r>
            <a:br>
              <a:rPr lang="it-IT" sz="4000" b="1" dirty="0" smtClean="0"/>
            </a:br>
            <a:r>
              <a:rPr lang="it-IT" sz="4000" dirty="0" smtClean="0"/>
              <a:t>Rossini Laura</a:t>
            </a:r>
            <a:br>
              <a:rPr lang="it-IT" sz="4000" dirty="0" smtClean="0"/>
            </a:br>
            <a:r>
              <a:rPr lang="it-IT" sz="3600" dirty="0" smtClean="0"/>
              <a:t/>
            </a:r>
            <a:br>
              <a:rPr lang="it-IT" sz="3600" dirty="0" smtClean="0"/>
            </a:br>
            <a:r>
              <a:rPr lang="it-IT" sz="4000" dirty="0" smtClean="0"/>
              <a:t>Ciullo Mauro</a:t>
            </a:r>
            <a:br>
              <a:rPr lang="it-IT" sz="4000" dirty="0" smtClean="0"/>
            </a:br>
            <a:r>
              <a:rPr lang="it-IT" sz="4000" dirty="0" smtClean="0"/>
              <a:t/>
            </a:r>
            <a:br>
              <a:rPr lang="it-IT" sz="4000" dirty="0" smtClean="0"/>
            </a:br>
            <a:r>
              <a:rPr lang="it-IT" sz="4000" dirty="0" smtClean="0"/>
              <a:t>Giordano Grazia</a:t>
            </a:r>
            <a:br>
              <a:rPr lang="it-IT" sz="4000" dirty="0" smtClean="0"/>
            </a:br>
            <a:r>
              <a:rPr lang="it-IT" sz="3600" dirty="0" smtClean="0"/>
              <a:t/>
            </a:r>
            <a:br>
              <a:rPr lang="it-IT" sz="3600" dirty="0" smtClean="0"/>
            </a:br>
            <a:r>
              <a:rPr lang="it-IT" sz="4000" dirty="0" smtClean="0"/>
              <a:t>D’Arco Rosa</a:t>
            </a:r>
            <a:br>
              <a:rPr lang="it-IT" sz="4000" dirty="0" smtClean="0"/>
            </a:br>
            <a:r>
              <a:rPr lang="it-IT" sz="3600" dirty="0" smtClean="0"/>
              <a:t/>
            </a:r>
            <a:br>
              <a:rPr lang="it-IT" sz="3600" dirty="0" smtClean="0"/>
            </a:br>
            <a:r>
              <a:rPr lang="it-IT" sz="3600" b="1" dirty="0" smtClean="0"/>
              <a:t/>
            </a:r>
            <a:br>
              <a:rPr lang="it-IT" sz="3600" b="1" dirty="0" smtClean="0"/>
            </a:br>
            <a:endParaRPr lang="it-IT" sz="3600" b="1" dirty="0"/>
          </a:p>
        </p:txBody>
      </p:sp>
      <p:sp>
        <p:nvSpPr>
          <p:cNvPr id="5" name="Inizio 4">
            <a:hlinkClick r:id="" action="ppaction://hlinkshowjump?jump=firstslide" highlightClick="1"/>
          </p:cNvPr>
          <p:cNvSpPr/>
          <p:nvPr/>
        </p:nvSpPr>
        <p:spPr>
          <a:xfrm>
            <a:off x="8388424" y="6306410"/>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079447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8238" y="2492896"/>
            <a:ext cx="8229600" cy="1143000"/>
          </a:xfrm>
        </p:spPr>
        <p:txBody>
          <a:bodyPr>
            <a:normAutofit fontScale="90000"/>
          </a:bodyPr>
          <a:lstStyle/>
          <a:p>
            <a:pPr algn="l"/>
            <a:r>
              <a:rPr lang="it-IT" sz="4000" b="1" dirty="0" smtClean="0"/>
              <a:t>                    ASSISTENTI TECNICI</a:t>
            </a:r>
            <a:br>
              <a:rPr lang="it-IT" sz="4000" b="1" dirty="0" smtClean="0"/>
            </a:br>
            <a:r>
              <a:rPr lang="it-IT" sz="4000" b="1" dirty="0" smtClean="0"/>
              <a:t/>
            </a:r>
            <a:br>
              <a:rPr lang="it-IT" sz="4000" b="1" dirty="0" smtClean="0"/>
            </a:br>
            <a:r>
              <a:rPr lang="it-IT" sz="3600" dirty="0" smtClean="0"/>
              <a:t>Laboratori scienze: Masi Giacomo</a:t>
            </a:r>
            <a:br>
              <a:rPr lang="it-IT" sz="3600" dirty="0" smtClean="0"/>
            </a:br>
            <a:r>
              <a:rPr lang="it-IT" sz="3600" dirty="0" smtClean="0"/>
              <a:t/>
            </a:r>
            <a:br>
              <a:rPr lang="it-IT" sz="3600" dirty="0" smtClean="0"/>
            </a:br>
            <a:r>
              <a:rPr lang="it-IT" sz="3600" dirty="0" smtClean="0"/>
              <a:t>Laboratori informatici: </a:t>
            </a:r>
            <a:r>
              <a:rPr lang="it-IT" sz="3600" dirty="0" err="1" smtClean="0"/>
              <a:t>Demurtas</a:t>
            </a:r>
            <a:r>
              <a:rPr lang="it-IT" sz="3600" dirty="0" smtClean="0"/>
              <a:t> Maria</a:t>
            </a:r>
            <a:br>
              <a:rPr lang="it-IT" sz="3600" dirty="0" smtClean="0"/>
            </a:br>
            <a:r>
              <a:rPr lang="it-IT" sz="3600" dirty="0"/>
              <a:t/>
            </a:r>
            <a:br>
              <a:rPr lang="it-IT" sz="3600" dirty="0"/>
            </a:br>
            <a:r>
              <a:rPr lang="it-IT" sz="3600" dirty="0" smtClean="0"/>
              <a:t>				 Catanese Vincenzo</a:t>
            </a:r>
            <a:br>
              <a:rPr lang="it-IT" sz="3600" dirty="0" smtClean="0"/>
            </a:br>
            <a:r>
              <a:rPr lang="it-IT" sz="3600" dirty="0"/>
              <a:t/>
            </a:r>
            <a:br>
              <a:rPr lang="it-IT" sz="3600" dirty="0"/>
            </a:br>
            <a:r>
              <a:rPr lang="it-IT" sz="3600" dirty="0" smtClean="0"/>
              <a:t>				</a:t>
            </a:r>
            <a:endParaRPr lang="it-IT" sz="3100" dirty="0"/>
          </a:p>
        </p:txBody>
      </p:sp>
      <p:sp>
        <p:nvSpPr>
          <p:cNvPr id="4" name="Inizio 3">
            <a:hlinkClick r:id="" action="ppaction://hlinkshowjump?jump=firstslide" highlightClick="1"/>
          </p:cNvPr>
          <p:cNvSpPr/>
          <p:nvPr/>
        </p:nvSpPr>
        <p:spPr>
          <a:xfrm>
            <a:off x="8388424" y="6273316"/>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095713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132856"/>
            <a:ext cx="8229600" cy="1143000"/>
          </a:xfrm>
        </p:spPr>
        <p:txBody>
          <a:bodyPr>
            <a:normAutofit fontScale="90000"/>
          </a:bodyPr>
          <a:lstStyle/>
          <a:p>
            <a:r>
              <a:rPr lang="it-IT" sz="4900" b="1" dirty="0" smtClean="0"/>
              <a:t>DIRIGENTE SCOLASTICO</a:t>
            </a:r>
            <a:br>
              <a:rPr lang="it-IT" sz="4900" b="1" dirty="0" smtClean="0"/>
            </a:br>
            <a:r>
              <a:rPr lang="it-IT" sz="4900" b="1" dirty="0" smtClean="0"/>
              <a:t/>
            </a:r>
            <a:br>
              <a:rPr lang="it-IT" sz="4900" b="1" dirty="0" smtClean="0"/>
            </a:br>
            <a:r>
              <a:rPr lang="it-IT" sz="4900" dirty="0" smtClean="0"/>
              <a:t>D’Antonio Nicola</a:t>
            </a:r>
            <a:endParaRPr lang="it-IT" dirty="0"/>
          </a:p>
        </p:txBody>
      </p:sp>
      <p:sp>
        <p:nvSpPr>
          <p:cNvPr id="4" name="Inizio 3">
            <a:hlinkClick r:id="" action="ppaction://hlinkshowjump?jump=firstslide" highlightClick="1"/>
          </p:cNvPr>
          <p:cNvSpPr/>
          <p:nvPr/>
        </p:nvSpPr>
        <p:spPr>
          <a:xfrm>
            <a:off x="8532440" y="6273316"/>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5395059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3406" y="2941891"/>
            <a:ext cx="8229600" cy="1143000"/>
          </a:xfrm>
        </p:spPr>
        <p:txBody>
          <a:bodyPr>
            <a:normAutofit fontScale="90000"/>
          </a:bodyPr>
          <a:lstStyle/>
          <a:p>
            <a:pPr algn="l"/>
            <a:r>
              <a:rPr lang="it-IT" sz="4000" b="1" dirty="0" smtClean="0"/>
              <a:t>          COLLABORATORI SCOLASTICI</a:t>
            </a:r>
            <a:r>
              <a:rPr lang="it-IT" sz="3600" b="1" dirty="0" smtClean="0"/>
              <a:t/>
            </a:r>
            <a:br>
              <a:rPr lang="it-IT" sz="3600" b="1" dirty="0" smtClean="0"/>
            </a:br>
            <a:r>
              <a:rPr lang="it-IT" sz="2700" dirty="0" smtClean="0"/>
              <a:t>Aristodemo Angela</a:t>
            </a:r>
            <a:br>
              <a:rPr lang="it-IT" sz="2700" dirty="0" smtClean="0"/>
            </a:br>
            <a:r>
              <a:rPr lang="it-IT" sz="2700" dirty="0" smtClean="0"/>
              <a:t>De </a:t>
            </a:r>
            <a:r>
              <a:rPr lang="it-IT" sz="2700" dirty="0" err="1" smtClean="0"/>
              <a:t>Filippis</a:t>
            </a:r>
            <a:r>
              <a:rPr lang="it-IT" sz="2700" dirty="0" smtClean="0"/>
              <a:t> Andrea</a:t>
            </a:r>
            <a:br>
              <a:rPr lang="it-IT" sz="2700" dirty="0" smtClean="0"/>
            </a:br>
            <a:r>
              <a:rPr lang="it-IT" sz="2700" dirty="0" smtClean="0"/>
              <a:t>Esposito Carmela</a:t>
            </a:r>
            <a:br>
              <a:rPr lang="it-IT" sz="2700" dirty="0" smtClean="0"/>
            </a:br>
            <a:r>
              <a:rPr lang="it-IT" sz="2700" dirty="0" smtClean="0"/>
              <a:t>Figini Paolo</a:t>
            </a:r>
            <a:br>
              <a:rPr lang="it-IT" sz="2700" dirty="0" smtClean="0"/>
            </a:br>
            <a:r>
              <a:rPr lang="it-IT" sz="2700" dirty="0" smtClean="0"/>
              <a:t>Gatti Marilena</a:t>
            </a:r>
            <a:br>
              <a:rPr lang="it-IT" sz="2700" dirty="0" smtClean="0"/>
            </a:br>
            <a:r>
              <a:rPr lang="it-IT" sz="2700" dirty="0" err="1" smtClean="0"/>
              <a:t>Lammoglia</a:t>
            </a:r>
            <a:r>
              <a:rPr lang="it-IT" sz="2700" dirty="0" smtClean="0"/>
              <a:t> Lucia</a:t>
            </a:r>
            <a:br>
              <a:rPr lang="it-IT" sz="2700" dirty="0" smtClean="0"/>
            </a:br>
            <a:r>
              <a:rPr lang="it-IT" sz="2700" dirty="0" err="1" smtClean="0"/>
              <a:t>Lavorgna</a:t>
            </a:r>
            <a:r>
              <a:rPr lang="it-IT" sz="2700" dirty="0" smtClean="0"/>
              <a:t> Lorenza</a:t>
            </a:r>
            <a:br>
              <a:rPr lang="it-IT" sz="2700" dirty="0" smtClean="0"/>
            </a:br>
            <a:r>
              <a:rPr lang="it-IT" sz="2700" dirty="0" err="1" smtClean="0"/>
              <a:t>Mafrici</a:t>
            </a:r>
            <a:r>
              <a:rPr lang="it-IT" sz="2700" dirty="0" smtClean="0"/>
              <a:t> Angela</a:t>
            </a:r>
            <a:br>
              <a:rPr lang="it-IT" sz="2700" dirty="0" smtClean="0"/>
            </a:br>
            <a:r>
              <a:rPr lang="it-IT" sz="2700" dirty="0" smtClean="0"/>
              <a:t>Maio Giuseppina</a:t>
            </a:r>
            <a:br>
              <a:rPr lang="it-IT" sz="2700" dirty="0" smtClean="0"/>
            </a:br>
            <a:r>
              <a:rPr lang="it-IT" sz="2700" dirty="0" smtClean="0"/>
              <a:t>Manca Elena</a:t>
            </a:r>
            <a:br>
              <a:rPr lang="it-IT" sz="2700" dirty="0" smtClean="0"/>
            </a:br>
            <a:r>
              <a:rPr lang="it-IT" sz="2700" dirty="0" smtClean="0"/>
              <a:t>Manno Antonietta</a:t>
            </a:r>
            <a:br>
              <a:rPr lang="it-IT" sz="2700" dirty="0" smtClean="0"/>
            </a:br>
            <a:r>
              <a:rPr lang="it-IT" sz="2700" dirty="0" smtClean="0"/>
              <a:t>Marino Vincenzo</a:t>
            </a:r>
            <a:br>
              <a:rPr lang="it-IT" sz="2700" dirty="0" smtClean="0"/>
            </a:br>
            <a:r>
              <a:rPr lang="it-IT" sz="2700" dirty="0" err="1" smtClean="0"/>
              <a:t>Menichini</a:t>
            </a:r>
            <a:r>
              <a:rPr lang="it-IT" sz="2700" dirty="0" smtClean="0"/>
              <a:t> Simona</a:t>
            </a:r>
            <a:br>
              <a:rPr lang="it-IT" sz="2700" dirty="0" smtClean="0"/>
            </a:br>
            <a:r>
              <a:rPr lang="it-IT" sz="2700" dirty="0" smtClean="0"/>
              <a:t>Pappalardo Dorotea</a:t>
            </a:r>
            <a:br>
              <a:rPr lang="it-IT" sz="2700" dirty="0" smtClean="0"/>
            </a:br>
            <a:r>
              <a:rPr lang="it-IT" sz="2700" dirty="0" smtClean="0"/>
              <a:t>Zullo Luisa</a:t>
            </a:r>
            <a:br>
              <a:rPr lang="it-IT" sz="2700" dirty="0" smtClean="0"/>
            </a:br>
            <a:endParaRPr lang="it-IT" sz="3600" dirty="0"/>
          </a:p>
        </p:txBody>
      </p:sp>
      <p:sp>
        <p:nvSpPr>
          <p:cNvPr id="4" name="Inizio 3">
            <a:hlinkClick r:id="" action="ppaction://hlinkshowjump?jump=firstslide" highlightClick="1"/>
          </p:cNvPr>
          <p:cNvSpPr/>
          <p:nvPr/>
        </p:nvSpPr>
        <p:spPr>
          <a:xfrm>
            <a:off x="8460432" y="6273316"/>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5663607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0246" y="2132856"/>
            <a:ext cx="8229600" cy="1143000"/>
          </a:xfrm>
        </p:spPr>
        <p:txBody>
          <a:bodyPr>
            <a:normAutofit fontScale="90000"/>
          </a:bodyPr>
          <a:lstStyle/>
          <a:p>
            <a:r>
              <a:rPr lang="it-IT" b="1" dirty="0" smtClean="0"/>
              <a:t>SERVIZI PREVENZIONE E PROTEZIONE</a:t>
            </a:r>
            <a:br>
              <a:rPr lang="it-IT" b="1" dirty="0" smtClean="0"/>
            </a:br>
            <a:r>
              <a:rPr lang="it-IT" b="1" dirty="0" smtClean="0"/>
              <a:t/>
            </a:r>
            <a:br>
              <a:rPr lang="it-IT" b="1" dirty="0" smtClean="0"/>
            </a:br>
            <a:r>
              <a:rPr lang="it-IT" b="1" dirty="0" smtClean="0"/>
              <a:t>RSPP</a:t>
            </a:r>
            <a:br>
              <a:rPr lang="it-IT" b="1" dirty="0" smtClean="0"/>
            </a:br>
            <a:r>
              <a:rPr lang="it-IT" b="1" dirty="0" smtClean="0"/>
              <a:t>Versace Salvatore</a:t>
            </a:r>
            <a:br>
              <a:rPr lang="it-IT" b="1" dirty="0" smtClean="0"/>
            </a:br>
            <a:r>
              <a:rPr lang="it-IT" b="1" dirty="0" smtClean="0"/>
              <a:t/>
            </a:r>
            <a:br>
              <a:rPr lang="it-IT" b="1" dirty="0" smtClean="0"/>
            </a:br>
            <a:r>
              <a:rPr lang="it-IT" b="1" dirty="0" smtClean="0"/>
              <a:t>RLS</a:t>
            </a:r>
            <a:br>
              <a:rPr lang="it-IT" b="1" dirty="0" smtClean="0"/>
            </a:br>
            <a:r>
              <a:rPr lang="it-IT" b="1" dirty="0" smtClean="0"/>
              <a:t>Bordonaro Salvatore</a:t>
            </a:r>
            <a:r>
              <a:rPr lang="it-IT" b="1" dirty="0"/>
              <a:t/>
            </a:r>
            <a:br>
              <a:rPr lang="it-IT" b="1" dirty="0"/>
            </a:br>
            <a:endParaRPr lang="it-IT" b="1" dirty="0"/>
          </a:p>
        </p:txBody>
      </p:sp>
      <p:sp>
        <p:nvSpPr>
          <p:cNvPr id="4" name="Inizio 3">
            <a:hlinkClick r:id="" action="ppaction://hlinkshowjump?jump=firstslide" highlightClick="1"/>
          </p:cNvPr>
          <p:cNvSpPr/>
          <p:nvPr/>
        </p:nvSpPr>
        <p:spPr>
          <a:xfrm>
            <a:off x="8460432" y="6273316"/>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0421575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0246" y="3356992"/>
            <a:ext cx="8229600" cy="1143000"/>
          </a:xfrm>
        </p:spPr>
        <p:txBody>
          <a:bodyPr>
            <a:normAutofit fontScale="90000"/>
          </a:bodyPr>
          <a:lstStyle/>
          <a:p>
            <a:pPr algn="l" hangingPunct="0"/>
            <a:r>
              <a:rPr lang="it-IT" b="1" dirty="0" smtClean="0"/>
              <a:t>	SQUADRA PRIMO SOCCORSO</a:t>
            </a:r>
            <a:br>
              <a:rPr lang="it-IT" b="1" dirty="0" smtClean="0"/>
            </a:br>
            <a:r>
              <a:rPr lang="it-IT" sz="2700" dirty="0"/>
              <a:t>Aristodemo Angela</a:t>
            </a:r>
            <a:r>
              <a:rPr lang="it-IT" sz="4000" dirty="0"/>
              <a:t/>
            </a:r>
            <a:br>
              <a:rPr lang="it-IT" sz="4000" dirty="0"/>
            </a:br>
            <a:r>
              <a:rPr lang="it-IT" sz="2700" dirty="0"/>
              <a:t>Esposito Carmela</a:t>
            </a:r>
            <a:br>
              <a:rPr lang="it-IT" sz="2700" dirty="0"/>
            </a:br>
            <a:r>
              <a:rPr lang="it-IT" sz="2700" dirty="0"/>
              <a:t>Gatti Marilena</a:t>
            </a:r>
            <a:br>
              <a:rPr lang="it-IT" sz="2700" dirty="0"/>
            </a:br>
            <a:r>
              <a:rPr lang="it-IT" sz="2700" dirty="0" err="1" smtClean="0"/>
              <a:t>Lammoglia</a:t>
            </a:r>
            <a:r>
              <a:rPr lang="it-IT" sz="2700" dirty="0" smtClean="0"/>
              <a:t> </a:t>
            </a:r>
            <a:r>
              <a:rPr lang="it-IT" sz="2700" dirty="0"/>
              <a:t>Lucia</a:t>
            </a:r>
            <a:br>
              <a:rPr lang="it-IT" sz="2700" dirty="0"/>
            </a:br>
            <a:r>
              <a:rPr lang="it-IT" sz="2700" dirty="0" err="1"/>
              <a:t>Laudando</a:t>
            </a:r>
            <a:r>
              <a:rPr lang="it-IT" sz="2700" dirty="0"/>
              <a:t> </a:t>
            </a:r>
            <a:r>
              <a:rPr lang="it-IT" sz="2700" dirty="0" smtClean="0"/>
              <a:t>Egidia</a:t>
            </a:r>
            <a:br>
              <a:rPr lang="it-IT" sz="2700" dirty="0" smtClean="0"/>
            </a:br>
            <a:r>
              <a:rPr lang="it-IT" sz="2700" dirty="0" err="1"/>
              <a:t>Mafrici</a:t>
            </a:r>
            <a:r>
              <a:rPr lang="it-IT" sz="2700" dirty="0"/>
              <a:t> Angela</a:t>
            </a:r>
            <a:br>
              <a:rPr lang="it-IT" sz="2700" dirty="0"/>
            </a:br>
            <a:r>
              <a:rPr lang="it-IT" sz="2700" dirty="0" smtClean="0"/>
              <a:t>Maio Giuseppina</a:t>
            </a:r>
            <a:r>
              <a:rPr lang="it-IT" sz="2700" dirty="0"/>
              <a:t/>
            </a:r>
            <a:br>
              <a:rPr lang="it-IT" sz="2700" dirty="0"/>
            </a:br>
            <a:r>
              <a:rPr lang="it-IT" sz="2700" dirty="0" smtClean="0"/>
              <a:t>Manca Angela </a:t>
            </a:r>
            <a:r>
              <a:rPr lang="it-IT" sz="2700" dirty="0"/>
              <a:t>Maria </a:t>
            </a:r>
            <a:r>
              <a:rPr lang="it-IT" sz="2700" dirty="0" smtClean="0"/>
              <a:t>Elena</a:t>
            </a:r>
            <a:r>
              <a:rPr lang="it-IT" sz="2700" dirty="0"/>
              <a:t/>
            </a:r>
            <a:br>
              <a:rPr lang="it-IT" sz="2700" dirty="0"/>
            </a:br>
            <a:r>
              <a:rPr lang="it-IT" sz="2700" dirty="0" smtClean="0"/>
              <a:t>Manno Antonietta</a:t>
            </a:r>
            <a:br>
              <a:rPr lang="it-IT" sz="2700" dirty="0" smtClean="0"/>
            </a:br>
            <a:r>
              <a:rPr lang="it-IT" sz="2700" dirty="0" smtClean="0"/>
              <a:t>Marino Vincenzo</a:t>
            </a:r>
            <a:r>
              <a:rPr lang="it-IT" sz="2700" dirty="0"/>
              <a:t/>
            </a:r>
            <a:br>
              <a:rPr lang="it-IT" sz="2700" dirty="0"/>
            </a:br>
            <a:r>
              <a:rPr lang="it-IT" sz="2700" dirty="0" smtClean="0"/>
              <a:t>Rossini Laura</a:t>
            </a:r>
            <a:br>
              <a:rPr lang="it-IT" sz="2700" dirty="0" smtClean="0"/>
            </a:br>
            <a:r>
              <a:rPr lang="it-IT" sz="2700" dirty="0" smtClean="0"/>
              <a:t>Pappalardo Dorotea</a:t>
            </a:r>
            <a:br>
              <a:rPr lang="it-IT" sz="2700" dirty="0" smtClean="0"/>
            </a:br>
            <a:r>
              <a:rPr lang="it-IT" sz="2700" dirty="0" smtClean="0"/>
              <a:t>Zullo </a:t>
            </a:r>
            <a:r>
              <a:rPr lang="it-IT" sz="2700" dirty="0"/>
              <a:t>Luisa</a:t>
            </a:r>
            <a:br>
              <a:rPr lang="it-IT" sz="2700" dirty="0"/>
            </a:br>
            <a:r>
              <a:rPr lang="it-IT" sz="2700" dirty="0" smtClean="0"/>
              <a:t/>
            </a:r>
            <a:br>
              <a:rPr lang="it-IT" sz="2700" dirty="0" smtClean="0"/>
            </a:br>
            <a:r>
              <a:rPr lang="it-IT" b="1" dirty="0" smtClean="0"/>
              <a:t/>
            </a:r>
            <a:br>
              <a:rPr lang="it-IT" b="1" dirty="0" smtClean="0"/>
            </a:br>
            <a:r>
              <a:rPr lang="it-IT" b="1" dirty="0" smtClean="0"/>
              <a:t/>
            </a:r>
            <a:br>
              <a:rPr lang="it-IT" b="1" dirty="0" smtClean="0"/>
            </a:br>
            <a:endParaRPr lang="it-IT" b="1" dirty="0"/>
          </a:p>
        </p:txBody>
      </p:sp>
      <p:sp>
        <p:nvSpPr>
          <p:cNvPr id="4" name="Inizio 3">
            <a:hlinkClick r:id="" action="ppaction://hlinkshowjump?jump=firstslide" highlightClick="1"/>
          </p:cNvPr>
          <p:cNvSpPr/>
          <p:nvPr/>
        </p:nvSpPr>
        <p:spPr>
          <a:xfrm>
            <a:off x="8460432" y="6273316"/>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838322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7404" y="2780928"/>
            <a:ext cx="8229600" cy="1143000"/>
          </a:xfrm>
        </p:spPr>
        <p:txBody>
          <a:bodyPr>
            <a:normAutofit fontScale="90000"/>
          </a:bodyPr>
          <a:lstStyle/>
          <a:p>
            <a:pPr algn="l" hangingPunct="0"/>
            <a:r>
              <a:rPr lang="it-IT" b="1" dirty="0" smtClean="0"/>
              <a:t>        SQUADRA ANTINCENDIO</a:t>
            </a:r>
            <a:br>
              <a:rPr lang="it-IT" b="1" dirty="0" smtClean="0"/>
            </a:br>
            <a:r>
              <a:rPr lang="it-IT" sz="2400" dirty="0"/>
              <a:t>Aristodemo Angela</a:t>
            </a:r>
            <a:r>
              <a:rPr lang="it-IT" b="1" dirty="0" smtClean="0"/>
              <a:t/>
            </a:r>
            <a:br>
              <a:rPr lang="it-IT" b="1" dirty="0" smtClean="0"/>
            </a:br>
            <a:r>
              <a:rPr lang="it-IT" sz="2400" dirty="0"/>
              <a:t>Catanese Vincenzo</a:t>
            </a:r>
            <a:r>
              <a:rPr lang="it-IT" sz="2000" b="1" dirty="0"/>
              <a:t/>
            </a:r>
            <a:br>
              <a:rPr lang="it-IT" sz="2000" b="1" dirty="0"/>
            </a:br>
            <a:r>
              <a:rPr lang="it-IT" sz="2400" dirty="0"/>
              <a:t>Figini </a:t>
            </a:r>
            <a:r>
              <a:rPr lang="it-IT" sz="2400" dirty="0" smtClean="0"/>
              <a:t>Paolo</a:t>
            </a:r>
            <a:r>
              <a:rPr lang="it-IT" sz="2400" dirty="0"/>
              <a:t/>
            </a:r>
            <a:br>
              <a:rPr lang="it-IT" sz="2400" dirty="0"/>
            </a:br>
            <a:r>
              <a:rPr lang="it-IT" sz="2400" dirty="0" err="1"/>
              <a:t>Lammoglia</a:t>
            </a:r>
            <a:r>
              <a:rPr lang="it-IT" sz="2400" dirty="0"/>
              <a:t> Lucia</a:t>
            </a:r>
            <a:br>
              <a:rPr lang="it-IT" sz="2400" dirty="0"/>
            </a:br>
            <a:r>
              <a:rPr lang="it-IT" sz="2400" dirty="0" err="1"/>
              <a:t>Laudando</a:t>
            </a:r>
            <a:r>
              <a:rPr lang="it-IT" sz="2400" dirty="0"/>
              <a:t> </a:t>
            </a:r>
            <a:r>
              <a:rPr lang="it-IT" sz="2400" dirty="0" smtClean="0"/>
              <a:t>Egidia</a:t>
            </a:r>
            <a:br>
              <a:rPr lang="it-IT" sz="2400" dirty="0" smtClean="0"/>
            </a:br>
            <a:r>
              <a:rPr lang="it-IT" sz="2400" dirty="0" err="1"/>
              <a:t>Mafrici</a:t>
            </a:r>
            <a:r>
              <a:rPr lang="it-IT" sz="2400" dirty="0"/>
              <a:t> Angela</a:t>
            </a:r>
            <a:br>
              <a:rPr lang="it-IT" sz="2400" dirty="0"/>
            </a:br>
            <a:r>
              <a:rPr lang="it-IT" sz="2400" dirty="0"/>
              <a:t>Maio </a:t>
            </a:r>
            <a:r>
              <a:rPr lang="it-IT" sz="2400" dirty="0" smtClean="0"/>
              <a:t>Giuseppina</a:t>
            </a:r>
            <a:br>
              <a:rPr lang="it-IT" sz="2400" dirty="0" smtClean="0"/>
            </a:br>
            <a:r>
              <a:rPr lang="it-IT" sz="2400" dirty="0" smtClean="0"/>
              <a:t>Manca </a:t>
            </a:r>
            <a:r>
              <a:rPr lang="it-IT" sz="2400" dirty="0"/>
              <a:t>Angela Maria Elena</a:t>
            </a:r>
            <a:br>
              <a:rPr lang="it-IT" sz="2400" dirty="0"/>
            </a:br>
            <a:r>
              <a:rPr lang="it-IT" sz="2400" dirty="0"/>
              <a:t>Manno Antonietta</a:t>
            </a:r>
            <a:br>
              <a:rPr lang="it-IT" sz="2400" dirty="0"/>
            </a:br>
            <a:r>
              <a:rPr lang="it-IT" sz="2400" dirty="0"/>
              <a:t>Marino Vincenzo</a:t>
            </a:r>
            <a:br>
              <a:rPr lang="it-IT" sz="2400" dirty="0"/>
            </a:br>
            <a:r>
              <a:rPr lang="it-IT" sz="2400" dirty="0"/>
              <a:t>Masi Giacomo</a:t>
            </a:r>
            <a:br>
              <a:rPr lang="it-IT" sz="2400" dirty="0"/>
            </a:br>
            <a:r>
              <a:rPr lang="it-IT" sz="2400" dirty="0"/>
              <a:t>Pappalardo </a:t>
            </a:r>
            <a:r>
              <a:rPr lang="it-IT" sz="2400" dirty="0" smtClean="0"/>
              <a:t>Dorotea</a:t>
            </a:r>
            <a:br>
              <a:rPr lang="it-IT" sz="2400" dirty="0" smtClean="0"/>
            </a:br>
            <a:r>
              <a:rPr lang="it-IT" sz="2400" dirty="0" smtClean="0"/>
              <a:t>Zullo </a:t>
            </a:r>
            <a:r>
              <a:rPr lang="it-IT" sz="2400" dirty="0"/>
              <a:t>Luisa</a:t>
            </a:r>
            <a:br>
              <a:rPr lang="it-IT" sz="2400" dirty="0"/>
            </a:br>
            <a:r>
              <a:rPr lang="it-IT" sz="2400" dirty="0"/>
              <a:t/>
            </a:r>
            <a:br>
              <a:rPr lang="it-IT" sz="2400" dirty="0"/>
            </a:br>
            <a:r>
              <a:rPr lang="it-IT" sz="2400" dirty="0" smtClean="0"/>
              <a:t/>
            </a:r>
            <a:br>
              <a:rPr lang="it-IT" sz="2400" dirty="0" smtClean="0"/>
            </a:br>
            <a:endParaRPr lang="it-IT" b="1" dirty="0"/>
          </a:p>
        </p:txBody>
      </p:sp>
      <p:sp>
        <p:nvSpPr>
          <p:cNvPr id="4" name="Inizio 3">
            <a:hlinkClick r:id="" action="ppaction://hlinkshowjump?jump=firstslide" highlightClick="1"/>
          </p:cNvPr>
          <p:cNvSpPr/>
          <p:nvPr/>
        </p:nvSpPr>
        <p:spPr>
          <a:xfrm>
            <a:off x="8460432" y="6273316"/>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9307463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r>
              <a:rPr lang="it-IT" b="1" dirty="0" smtClean="0"/>
              <a:t>COORDINATORE	</a:t>
            </a:r>
            <a:br>
              <a:rPr lang="it-IT" b="1" dirty="0" smtClean="0"/>
            </a:br>
            <a:r>
              <a:rPr lang="it-IT" b="1" dirty="0" smtClean="0"/>
              <a:t/>
            </a:r>
            <a:br>
              <a:rPr lang="it-IT" b="1" dirty="0" smtClean="0"/>
            </a:br>
            <a:r>
              <a:rPr lang="it-IT" dirty="0" smtClean="0"/>
              <a:t>Lunetta Roberta</a:t>
            </a:r>
            <a:br>
              <a:rPr lang="it-IT" dirty="0" smtClean="0"/>
            </a:br>
            <a:r>
              <a:rPr lang="it-IT" b="1" dirty="0" smtClean="0"/>
              <a:t>	</a:t>
            </a:r>
            <a:br>
              <a:rPr lang="it-IT" b="1" dirty="0" smtClean="0"/>
            </a:br>
            <a:r>
              <a:rPr lang="it-IT" b="1" dirty="0" smtClean="0"/>
              <a:t>SEGRETARIO</a:t>
            </a:r>
            <a:br>
              <a:rPr lang="it-IT" b="1" dirty="0" smtClean="0"/>
            </a:br>
            <a:r>
              <a:rPr lang="it-IT" b="1" dirty="0"/>
              <a:t/>
            </a:r>
            <a:br>
              <a:rPr lang="it-IT" b="1" dirty="0"/>
            </a:br>
            <a:r>
              <a:rPr lang="it-IT" dirty="0" err="1" smtClean="0"/>
              <a:t>Sada</a:t>
            </a:r>
            <a:r>
              <a:rPr lang="it-IT" dirty="0" smtClean="0"/>
              <a:t> Elena</a:t>
            </a:r>
            <a:r>
              <a:rPr lang="it-IT" b="1" dirty="0"/>
              <a:t/>
            </a:r>
            <a:br>
              <a:rPr lang="it-IT" b="1" dirty="0"/>
            </a:br>
            <a:endParaRPr lang="it-IT"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Inizio 4">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3499798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r>
              <a:rPr lang="it-IT" b="1" dirty="0" smtClean="0"/>
              <a:t>COORDINATORE	</a:t>
            </a:r>
            <a:br>
              <a:rPr lang="it-IT" b="1" dirty="0" smtClean="0"/>
            </a:br>
            <a:r>
              <a:rPr lang="it-IT" b="1" dirty="0" smtClean="0"/>
              <a:t/>
            </a:r>
            <a:br>
              <a:rPr lang="it-IT" b="1" dirty="0" smtClean="0"/>
            </a:br>
            <a:r>
              <a:rPr lang="it-IT" dirty="0" err="1" smtClean="0"/>
              <a:t>Boscaino</a:t>
            </a:r>
            <a:r>
              <a:rPr lang="it-IT" dirty="0" smtClean="0"/>
              <a:t> Susanna</a:t>
            </a:r>
            <a:br>
              <a:rPr lang="it-IT" dirty="0" smtClean="0"/>
            </a:br>
            <a:r>
              <a:rPr lang="it-IT" b="1" dirty="0" smtClean="0"/>
              <a:t>	</a:t>
            </a:r>
            <a:br>
              <a:rPr lang="it-IT" b="1" dirty="0" smtClean="0"/>
            </a:br>
            <a:r>
              <a:rPr lang="it-IT" b="1" dirty="0" smtClean="0"/>
              <a:t>SEGRETARIO</a:t>
            </a:r>
            <a:br>
              <a:rPr lang="it-IT" b="1" dirty="0" smtClean="0"/>
            </a:br>
            <a:r>
              <a:rPr lang="it-IT" b="1" dirty="0"/>
              <a:t/>
            </a:r>
            <a:br>
              <a:rPr lang="it-IT" b="1" dirty="0"/>
            </a:br>
            <a:r>
              <a:rPr lang="it-IT" dirty="0"/>
              <a:t>M</a:t>
            </a:r>
            <a:r>
              <a:rPr lang="it-IT" dirty="0" smtClean="0"/>
              <a:t>arelli Anna</a:t>
            </a:r>
            <a:r>
              <a:rPr lang="it-IT" b="1" dirty="0"/>
              <a:t/>
            </a:r>
            <a:br>
              <a:rPr lang="it-IT" b="1" dirty="0"/>
            </a:br>
            <a:endParaRPr lang="it-IT"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Inizio 4">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2198359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r>
              <a:rPr lang="it-IT" b="1" dirty="0" smtClean="0"/>
              <a:t>COORDINATORE	</a:t>
            </a:r>
            <a:br>
              <a:rPr lang="it-IT" b="1" dirty="0" smtClean="0"/>
            </a:br>
            <a:r>
              <a:rPr lang="it-IT" b="1" dirty="0" smtClean="0"/>
              <a:t/>
            </a:r>
            <a:br>
              <a:rPr lang="it-IT" b="1" dirty="0" smtClean="0"/>
            </a:br>
            <a:r>
              <a:rPr lang="it-IT" dirty="0" smtClean="0"/>
              <a:t>Giudice Gianfranco</a:t>
            </a:r>
            <a:br>
              <a:rPr lang="it-IT" dirty="0" smtClean="0"/>
            </a:br>
            <a:r>
              <a:rPr lang="it-IT" b="1" dirty="0" smtClean="0"/>
              <a:t>	</a:t>
            </a:r>
            <a:br>
              <a:rPr lang="it-IT" b="1" dirty="0" smtClean="0"/>
            </a:br>
            <a:r>
              <a:rPr lang="it-IT" b="1" dirty="0" smtClean="0"/>
              <a:t>SEGRETARIO</a:t>
            </a:r>
            <a:br>
              <a:rPr lang="it-IT" b="1" dirty="0" smtClean="0"/>
            </a:br>
            <a:r>
              <a:rPr lang="it-IT" b="1" dirty="0"/>
              <a:t/>
            </a:r>
            <a:br>
              <a:rPr lang="it-IT" b="1" dirty="0"/>
            </a:br>
            <a:r>
              <a:rPr lang="it-IT" dirty="0" err="1" smtClean="0"/>
              <a:t>Laffranchi</a:t>
            </a:r>
            <a:r>
              <a:rPr lang="it-IT" dirty="0" smtClean="0"/>
              <a:t> Marco</a:t>
            </a:r>
            <a:endParaRPr lang="it-IT"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Inizio 4">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2198359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r>
              <a:rPr lang="it-IT" b="1" dirty="0" smtClean="0"/>
              <a:t>COORDINATORE	</a:t>
            </a:r>
            <a:br>
              <a:rPr lang="it-IT" b="1" dirty="0" smtClean="0"/>
            </a:br>
            <a:r>
              <a:rPr lang="it-IT" b="1" dirty="0" smtClean="0"/>
              <a:t/>
            </a:r>
            <a:br>
              <a:rPr lang="it-IT" b="1" dirty="0" smtClean="0"/>
            </a:br>
            <a:r>
              <a:rPr lang="it-IT" dirty="0" smtClean="0"/>
              <a:t>Cesareo Laila</a:t>
            </a:r>
            <a:br>
              <a:rPr lang="it-IT" dirty="0" smtClean="0"/>
            </a:br>
            <a:r>
              <a:rPr lang="it-IT" b="1" dirty="0" smtClean="0"/>
              <a:t>	</a:t>
            </a:r>
            <a:br>
              <a:rPr lang="it-IT" b="1" dirty="0" smtClean="0"/>
            </a:br>
            <a:r>
              <a:rPr lang="it-IT" b="1" dirty="0" smtClean="0"/>
              <a:t>SEGRETARIO</a:t>
            </a:r>
            <a:br>
              <a:rPr lang="it-IT" b="1" dirty="0" smtClean="0"/>
            </a:br>
            <a:r>
              <a:rPr lang="it-IT" b="1" dirty="0"/>
              <a:t/>
            </a:r>
            <a:br>
              <a:rPr lang="it-IT" b="1" dirty="0"/>
            </a:br>
            <a:r>
              <a:rPr lang="it-IT" dirty="0" smtClean="0"/>
              <a:t>Zappacosta Susanna</a:t>
            </a:r>
            <a:r>
              <a:rPr lang="it-IT" b="1" dirty="0"/>
              <a:t/>
            </a:r>
            <a:br>
              <a:rPr lang="it-IT" b="1" dirty="0"/>
            </a:br>
            <a:endParaRPr lang="it-IT"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Inizio 4">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2198359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r>
              <a:rPr lang="it-IT" b="1" dirty="0" smtClean="0"/>
              <a:t>COORDINATORE	</a:t>
            </a:r>
            <a:br>
              <a:rPr lang="it-IT" b="1" dirty="0" smtClean="0"/>
            </a:br>
            <a:r>
              <a:rPr lang="it-IT" b="1" dirty="0" smtClean="0"/>
              <a:t/>
            </a:r>
            <a:br>
              <a:rPr lang="it-IT" b="1" dirty="0" smtClean="0"/>
            </a:br>
            <a:r>
              <a:rPr lang="it-IT" dirty="0" smtClean="0"/>
              <a:t>Glauber Giovanna</a:t>
            </a:r>
            <a:br>
              <a:rPr lang="it-IT" dirty="0" smtClean="0"/>
            </a:br>
            <a:r>
              <a:rPr lang="it-IT" b="1" dirty="0" smtClean="0"/>
              <a:t>	</a:t>
            </a:r>
            <a:br>
              <a:rPr lang="it-IT" b="1" dirty="0" smtClean="0"/>
            </a:br>
            <a:r>
              <a:rPr lang="it-IT" b="1" dirty="0" smtClean="0"/>
              <a:t>SEGRETARIO</a:t>
            </a:r>
            <a:br>
              <a:rPr lang="it-IT" b="1" dirty="0" smtClean="0"/>
            </a:br>
            <a:r>
              <a:rPr lang="it-IT" b="1" dirty="0"/>
              <a:t/>
            </a:r>
            <a:br>
              <a:rPr lang="it-IT" b="1" dirty="0"/>
            </a:br>
            <a:r>
              <a:rPr lang="it-IT" dirty="0" smtClean="0"/>
              <a:t>Livio Anna</a:t>
            </a:r>
            <a:endParaRPr lang="it-IT"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Inizio 4">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2198359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r>
              <a:rPr lang="it-IT" b="1" dirty="0" smtClean="0"/>
              <a:t>COORDINATORE	</a:t>
            </a:r>
            <a:br>
              <a:rPr lang="it-IT" b="1" dirty="0" smtClean="0"/>
            </a:br>
            <a:r>
              <a:rPr lang="it-IT" b="1" dirty="0" smtClean="0"/>
              <a:t/>
            </a:r>
            <a:br>
              <a:rPr lang="it-IT" b="1" dirty="0" smtClean="0"/>
            </a:br>
            <a:r>
              <a:rPr lang="it-IT" dirty="0" err="1" smtClean="0"/>
              <a:t>Mucerino</a:t>
            </a:r>
            <a:r>
              <a:rPr lang="it-IT" dirty="0" smtClean="0"/>
              <a:t> Nicoletta</a:t>
            </a:r>
            <a:br>
              <a:rPr lang="it-IT" dirty="0" smtClean="0"/>
            </a:br>
            <a:r>
              <a:rPr lang="it-IT" b="1" dirty="0" smtClean="0"/>
              <a:t>	</a:t>
            </a:r>
            <a:br>
              <a:rPr lang="it-IT" b="1" dirty="0" smtClean="0"/>
            </a:br>
            <a:r>
              <a:rPr lang="it-IT" b="1" dirty="0" smtClean="0"/>
              <a:t>SEGRETARIO</a:t>
            </a:r>
            <a:br>
              <a:rPr lang="it-IT" b="1" dirty="0" smtClean="0"/>
            </a:br>
            <a:r>
              <a:rPr lang="it-IT" b="1" dirty="0"/>
              <a:t/>
            </a:r>
            <a:br>
              <a:rPr lang="it-IT" b="1" dirty="0"/>
            </a:br>
            <a:r>
              <a:rPr lang="it-IT" dirty="0" smtClean="0"/>
              <a:t>Mondelli Valentina</a:t>
            </a:r>
            <a:r>
              <a:rPr lang="it-IT" b="1" dirty="0"/>
              <a:t/>
            </a:r>
            <a:br>
              <a:rPr lang="it-IT" b="1" dirty="0"/>
            </a:br>
            <a:endParaRPr lang="it-IT"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Inizio 4">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219835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348880"/>
            <a:ext cx="8229600" cy="1143000"/>
          </a:xfrm>
        </p:spPr>
        <p:txBody>
          <a:bodyPr>
            <a:normAutofit fontScale="90000"/>
          </a:bodyPr>
          <a:lstStyle/>
          <a:p>
            <a:r>
              <a:rPr lang="it-IT" dirty="0" smtClean="0"/>
              <a:t/>
            </a:r>
            <a:br>
              <a:rPr lang="it-IT" dirty="0" smtClean="0"/>
            </a:br>
            <a:r>
              <a:rPr lang="it-IT" sz="4900" b="1" dirty="0" smtClean="0"/>
              <a:t>DIRETTORE SERVIZI GENERALI E AMMINISTRATIVI</a:t>
            </a:r>
            <a:br>
              <a:rPr lang="it-IT" sz="4900" b="1" dirty="0" smtClean="0"/>
            </a:br>
            <a:r>
              <a:rPr lang="it-IT" sz="4900" b="1" dirty="0" smtClean="0"/>
              <a:t/>
            </a:r>
            <a:br>
              <a:rPr lang="it-IT" sz="4900" b="1" dirty="0" smtClean="0"/>
            </a:br>
            <a:r>
              <a:rPr lang="it-IT" dirty="0" smtClean="0"/>
              <a:t>Miele Elisabetta</a:t>
            </a:r>
            <a:br>
              <a:rPr lang="it-IT" dirty="0" smtClean="0"/>
            </a:br>
            <a:endParaRPr lang="it-IT" dirty="0"/>
          </a:p>
        </p:txBody>
      </p:sp>
      <p:sp>
        <p:nvSpPr>
          <p:cNvPr id="3" name="Inizio 2">
            <a:hlinkClick r:id="" action="ppaction://hlinkshowjump?jump=firstslide" highlightClick="1"/>
          </p:cNvPr>
          <p:cNvSpPr/>
          <p:nvPr/>
        </p:nvSpPr>
        <p:spPr>
          <a:xfrm>
            <a:off x="8388424" y="6295616"/>
            <a:ext cx="504056" cy="360009"/>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2623932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r>
              <a:rPr lang="it-IT" b="1" dirty="0" smtClean="0"/>
              <a:t>COORDINATORE	</a:t>
            </a:r>
            <a:br>
              <a:rPr lang="it-IT" b="1" dirty="0" smtClean="0"/>
            </a:br>
            <a:r>
              <a:rPr lang="it-IT" b="1" dirty="0" smtClean="0"/>
              <a:t/>
            </a:r>
            <a:br>
              <a:rPr lang="it-IT" b="1" dirty="0" smtClean="0"/>
            </a:br>
            <a:r>
              <a:rPr lang="it-IT" dirty="0" smtClean="0"/>
              <a:t>Bianchi Anna Paola</a:t>
            </a:r>
            <a:br>
              <a:rPr lang="it-IT" dirty="0" smtClean="0"/>
            </a:br>
            <a:r>
              <a:rPr lang="it-IT" b="1" dirty="0" smtClean="0"/>
              <a:t>	</a:t>
            </a:r>
            <a:br>
              <a:rPr lang="it-IT" b="1" dirty="0" smtClean="0"/>
            </a:br>
            <a:r>
              <a:rPr lang="it-IT" b="1" dirty="0" smtClean="0"/>
              <a:t>SEGRETARIO</a:t>
            </a:r>
            <a:br>
              <a:rPr lang="it-IT" b="1" dirty="0" smtClean="0"/>
            </a:br>
            <a:r>
              <a:rPr lang="it-IT" b="1" dirty="0"/>
              <a:t/>
            </a:r>
            <a:br>
              <a:rPr lang="it-IT" b="1" dirty="0"/>
            </a:br>
            <a:r>
              <a:rPr lang="it-IT" dirty="0" err="1" smtClean="0"/>
              <a:t>Cavadini</a:t>
            </a:r>
            <a:r>
              <a:rPr lang="it-IT" dirty="0" smtClean="0"/>
              <a:t> Caterina</a:t>
            </a:r>
            <a:r>
              <a:rPr lang="it-IT" b="1" dirty="0"/>
              <a:t/>
            </a:r>
            <a:br>
              <a:rPr lang="it-IT" b="1" dirty="0"/>
            </a:br>
            <a:endParaRPr lang="it-IT"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Inizio 4">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2198359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r>
              <a:rPr lang="it-IT" b="1" dirty="0" smtClean="0"/>
              <a:t>COORDINATORE	</a:t>
            </a:r>
            <a:br>
              <a:rPr lang="it-IT" b="1" dirty="0" smtClean="0"/>
            </a:br>
            <a:r>
              <a:rPr lang="it-IT" b="1" dirty="0" smtClean="0"/>
              <a:t/>
            </a:r>
            <a:br>
              <a:rPr lang="it-IT" b="1" dirty="0" smtClean="0"/>
            </a:br>
            <a:r>
              <a:rPr lang="it-IT" dirty="0"/>
              <a:t>Siracusa </a:t>
            </a:r>
            <a:r>
              <a:rPr lang="it-IT" dirty="0" smtClean="0"/>
              <a:t>Antonello</a:t>
            </a:r>
            <a:br>
              <a:rPr lang="it-IT" dirty="0" smtClean="0"/>
            </a:br>
            <a:r>
              <a:rPr lang="it-IT" b="1" dirty="0" smtClean="0"/>
              <a:t>	</a:t>
            </a:r>
            <a:br>
              <a:rPr lang="it-IT" b="1" dirty="0" smtClean="0"/>
            </a:br>
            <a:r>
              <a:rPr lang="it-IT" b="1" dirty="0" smtClean="0"/>
              <a:t>SEGRETARIO</a:t>
            </a:r>
            <a:br>
              <a:rPr lang="it-IT" b="1" dirty="0" smtClean="0"/>
            </a:br>
            <a:r>
              <a:rPr lang="it-IT" b="1" dirty="0"/>
              <a:t/>
            </a:r>
            <a:br>
              <a:rPr lang="it-IT" b="1" dirty="0"/>
            </a:br>
            <a:r>
              <a:rPr lang="it-IT" dirty="0" smtClean="0"/>
              <a:t>Botta Roberto</a:t>
            </a:r>
            <a:r>
              <a:rPr lang="it-IT" dirty="0"/>
              <a:t/>
            </a:r>
            <a:br>
              <a:rPr lang="it-IT" dirty="0"/>
            </a:br>
            <a:endParaRPr lang="it-IT"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Inizio 4">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2198359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r>
              <a:rPr lang="it-IT" b="1" dirty="0" smtClean="0"/>
              <a:t>COORDINATORE	</a:t>
            </a:r>
            <a:br>
              <a:rPr lang="it-IT" b="1" dirty="0" smtClean="0"/>
            </a:br>
            <a:r>
              <a:rPr lang="it-IT" b="1" dirty="0" smtClean="0"/>
              <a:t/>
            </a:r>
            <a:br>
              <a:rPr lang="it-IT" b="1" dirty="0" smtClean="0"/>
            </a:br>
            <a:r>
              <a:rPr lang="it-IT" dirty="0" smtClean="0"/>
              <a:t>Colombo Adalgisa</a:t>
            </a:r>
            <a:br>
              <a:rPr lang="it-IT" dirty="0" smtClean="0"/>
            </a:br>
            <a:r>
              <a:rPr lang="it-IT" b="1" dirty="0" smtClean="0"/>
              <a:t>	</a:t>
            </a:r>
            <a:br>
              <a:rPr lang="it-IT" b="1" dirty="0" smtClean="0"/>
            </a:br>
            <a:r>
              <a:rPr lang="it-IT" b="1" dirty="0" smtClean="0"/>
              <a:t>SEGRETARIO</a:t>
            </a:r>
            <a:br>
              <a:rPr lang="it-IT" b="1" dirty="0" smtClean="0"/>
            </a:br>
            <a:r>
              <a:rPr lang="it-IT" b="1" dirty="0"/>
              <a:t/>
            </a:r>
            <a:br>
              <a:rPr lang="it-IT" b="1" dirty="0"/>
            </a:br>
            <a:r>
              <a:rPr lang="it-IT" dirty="0" err="1" smtClean="0"/>
              <a:t>Iantorno</a:t>
            </a:r>
            <a:r>
              <a:rPr lang="it-IT" dirty="0" smtClean="0"/>
              <a:t> Gianfranco</a:t>
            </a:r>
            <a:r>
              <a:rPr lang="it-IT" dirty="0"/>
              <a:t/>
            </a:r>
            <a:br>
              <a:rPr lang="it-IT" dirty="0"/>
            </a:br>
            <a:endParaRPr lang="it-IT"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Inizio 4">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1449439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7652" y="2708920"/>
            <a:ext cx="8229600" cy="1143000"/>
          </a:xfrm>
        </p:spPr>
        <p:txBody>
          <a:bodyPr>
            <a:normAutofit fontScale="90000"/>
          </a:bodyPr>
          <a:lstStyle/>
          <a:p>
            <a:pPr algn="l"/>
            <a:r>
              <a:rPr lang="it-IT" sz="4000" b="1" dirty="0" smtClean="0"/>
              <a:t>	Componenti commissione</a:t>
            </a:r>
            <a:br>
              <a:rPr lang="it-IT" sz="4000" b="1" dirty="0" smtClean="0"/>
            </a:br>
            <a:r>
              <a:rPr lang="it-IT" sz="4000" b="1" dirty="0" smtClean="0"/>
              <a:t>           Biblioteca e </a:t>
            </a:r>
            <a:r>
              <a:rPr lang="it-IT" sz="4000" b="1" dirty="0" err="1" smtClean="0"/>
              <a:t>Bibliolab</a:t>
            </a:r>
            <a:r>
              <a:rPr lang="it-IT" sz="4000" b="1" dirty="0" smtClean="0"/>
              <a:t/>
            </a:r>
            <a:br>
              <a:rPr lang="it-IT" sz="4000" b="1" dirty="0" smtClean="0"/>
            </a:br>
            <a:r>
              <a:rPr lang="it-IT" sz="3100" dirty="0" smtClean="0"/>
              <a:t>Bianchi Laura</a:t>
            </a:r>
            <a:br>
              <a:rPr lang="it-IT" sz="3100" dirty="0" smtClean="0"/>
            </a:br>
            <a:r>
              <a:rPr lang="it-IT" sz="3100" dirty="0" smtClean="0"/>
              <a:t>Castiglioni Sabrina</a:t>
            </a:r>
            <a:br>
              <a:rPr lang="it-IT" sz="3100" dirty="0" smtClean="0"/>
            </a:br>
            <a:r>
              <a:rPr lang="it-IT" sz="3100" dirty="0" smtClean="0"/>
              <a:t>D’Addio </a:t>
            </a:r>
            <a:r>
              <a:rPr lang="it-IT" sz="3100" dirty="0"/>
              <a:t>Paola</a:t>
            </a:r>
            <a:br>
              <a:rPr lang="it-IT" sz="3100" dirty="0"/>
            </a:br>
            <a:r>
              <a:rPr lang="it-IT" sz="3100" dirty="0" err="1"/>
              <a:t>Frigerio</a:t>
            </a:r>
            <a:r>
              <a:rPr lang="it-IT" sz="3100" dirty="0"/>
              <a:t> Chiara</a:t>
            </a:r>
            <a:br>
              <a:rPr lang="it-IT" sz="3100" dirty="0"/>
            </a:br>
            <a:r>
              <a:rPr lang="it-IT" sz="3100" dirty="0" smtClean="0"/>
              <a:t>Lombi Elisabetta</a:t>
            </a:r>
            <a:br>
              <a:rPr lang="it-IT" sz="3100" dirty="0" smtClean="0"/>
            </a:br>
            <a:r>
              <a:rPr lang="it-IT" sz="3100" dirty="0" smtClean="0"/>
              <a:t>Molinelli </a:t>
            </a:r>
            <a:r>
              <a:rPr lang="it-IT" sz="3100" dirty="0"/>
              <a:t>Marzia</a:t>
            </a:r>
            <a:br>
              <a:rPr lang="it-IT" sz="3100" dirty="0"/>
            </a:br>
            <a:r>
              <a:rPr lang="it-IT" sz="3100" dirty="0" err="1" smtClean="0"/>
              <a:t>Pecchiari</a:t>
            </a:r>
            <a:r>
              <a:rPr lang="it-IT" sz="3100" dirty="0" smtClean="0"/>
              <a:t> Maria Luisa</a:t>
            </a:r>
            <a:br>
              <a:rPr lang="it-IT" sz="3100" dirty="0" smtClean="0"/>
            </a:br>
            <a:r>
              <a:rPr lang="it-IT" sz="3100" dirty="0"/>
              <a:t>Quattrone </a:t>
            </a:r>
            <a:r>
              <a:rPr lang="it-IT" sz="3100" dirty="0" smtClean="0"/>
              <a:t>Alessandro</a:t>
            </a:r>
            <a:br>
              <a:rPr lang="it-IT" sz="3100" dirty="0" smtClean="0"/>
            </a:br>
            <a:r>
              <a:rPr lang="it-IT" sz="3100" dirty="0" err="1" smtClean="0"/>
              <a:t>Sgherbini</a:t>
            </a:r>
            <a:r>
              <a:rPr lang="it-IT" sz="3100" dirty="0" smtClean="0"/>
              <a:t> Chiara</a:t>
            </a:r>
            <a:r>
              <a:rPr lang="it-IT" sz="3100" dirty="0"/>
              <a:t/>
            </a:r>
            <a:br>
              <a:rPr lang="it-IT" sz="3100" dirty="0"/>
            </a:br>
            <a:r>
              <a:rPr lang="it-IT" sz="3100" dirty="0"/>
              <a:t>Siracusa </a:t>
            </a:r>
            <a:r>
              <a:rPr lang="it-IT" sz="3100" dirty="0" smtClean="0"/>
              <a:t>Antonello</a:t>
            </a:r>
            <a:r>
              <a:rPr lang="it-IT" sz="3600" dirty="0" smtClean="0"/>
              <a:t/>
            </a:r>
            <a:br>
              <a:rPr lang="it-IT" sz="3600" dirty="0" smtClean="0"/>
            </a:br>
            <a:endParaRPr lang="it-IT" sz="3600" dirty="0"/>
          </a:p>
        </p:txBody>
      </p:sp>
      <p:sp>
        <p:nvSpPr>
          <p:cNvPr id="4" name="Inizio 3">
            <a:hlinkClick r:id="" action="ppaction://hlinkshowjump?jump=firstslide" highlightClick="1"/>
          </p:cNvPr>
          <p:cNvSpPr/>
          <p:nvPr/>
        </p:nvSpPr>
        <p:spPr>
          <a:xfrm>
            <a:off x="8388424" y="6334121"/>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Inizio 4">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803136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4393" y="2490161"/>
            <a:ext cx="8229600" cy="1143000"/>
          </a:xfrm>
        </p:spPr>
        <p:txBody>
          <a:bodyPr>
            <a:normAutofit fontScale="90000"/>
          </a:bodyPr>
          <a:lstStyle/>
          <a:p>
            <a:pPr algn="l"/>
            <a:r>
              <a:rPr lang="it-IT" b="1" dirty="0" smtClean="0"/>
              <a:t>	Componenti commissione</a:t>
            </a:r>
            <a:br>
              <a:rPr lang="it-IT" b="1" dirty="0" smtClean="0"/>
            </a:br>
            <a:r>
              <a:rPr lang="it-IT" b="1" dirty="0" smtClean="0"/>
              <a:t>   		 Borse di studio</a:t>
            </a:r>
            <a:r>
              <a:rPr lang="it-IT" dirty="0"/>
              <a:t>	</a:t>
            </a:r>
            <a:r>
              <a:rPr lang="it-IT" dirty="0" smtClean="0"/>
              <a:t/>
            </a:r>
            <a:br>
              <a:rPr lang="it-IT" dirty="0" smtClean="0"/>
            </a:br>
            <a:r>
              <a:rPr lang="it-IT" sz="4000" b="1" i="1" dirty="0" smtClean="0"/>
              <a:t>Mancuso</a:t>
            </a:r>
            <a:r>
              <a:rPr lang="it-IT" sz="4000" dirty="0" smtClean="0"/>
              <a:t>				</a:t>
            </a:r>
            <a:r>
              <a:rPr lang="it-IT" sz="2200" dirty="0" smtClean="0"/>
              <a:t/>
            </a:r>
            <a:br>
              <a:rPr lang="it-IT" sz="2200" dirty="0" smtClean="0"/>
            </a:br>
            <a:r>
              <a:rPr lang="it-IT" sz="3600" dirty="0" err="1" smtClean="0"/>
              <a:t>Cavadini</a:t>
            </a:r>
            <a:r>
              <a:rPr lang="it-IT" sz="3600" dirty="0" smtClean="0"/>
              <a:t> Anna			</a:t>
            </a:r>
            <a:br>
              <a:rPr lang="it-IT" sz="3600" dirty="0" smtClean="0"/>
            </a:br>
            <a:r>
              <a:rPr lang="it-IT" sz="3600" dirty="0" smtClean="0"/>
              <a:t>Lombi Elisabetta	</a:t>
            </a:r>
            <a:br>
              <a:rPr lang="it-IT" sz="3600" dirty="0" smtClean="0"/>
            </a:br>
            <a:r>
              <a:rPr lang="it-IT" sz="3600" dirty="0" smtClean="0"/>
              <a:t>Lunetta Roberta</a:t>
            </a:r>
            <a:br>
              <a:rPr lang="it-IT" sz="3600" dirty="0" smtClean="0"/>
            </a:br>
            <a:r>
              <a:rPr lang="it-IT" sz="3600" dirty="0" err="1" smtClean="0"/>
              <a:t>Sada</a:t>
            </a:r>
            <a:r>
              <a:rPr lang="it-IT" sz="3600" dirty="0" smtClean="0"/>
              <a:t> Elena					</a:t>
            </a:r>
            <a:br>
              <a:rPr lang="it-IT" sz="3600" dirty="0" smtClean="0"/>
            </a:br>
            <a:r>
              <a:rPr lang="it-IT" sz="3600" dirty="0" err="1" smtClean="0"/>
              <a:t>Terracciano</a:t>
            </a:r>
            <a:r>
              <a:rPr lang="it-IT" sz="3600" dirty="0" smtClean="0"/>
              <a:t> Maria Rita	</a:t>
            </a:r>
            <a:br>
              <a:rPr lang="it-IT" sz="3600" dirty="0" smtClean="0"/>
            </a:br>
            <a:r>
              <a:rPr lang="it-IT" sz="3600" dirty="0"/>
              <a:t>Zagami Ornella</a:t>
            </a:r>
            <a:endParaRPr lang="it-IT" sz="3600"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Inizio 5">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7329546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pPr algn="l"/>
            <a:r>
              <a:rPr lang="it-IT" b="1" dirty="0" smtClean="0"/>
              <a:t>	Componenti commissione</a:t>
            </a:r>
            <a:br>
              <a:rPr lang="it-IT" b="1" dirty="0" smtClean="0"/>
            </a:br>
            <a:r>
              <a:rPr lang="it-IT" b="1" dirty="0" smtClean="0"/>
              <a:t>    	Bullismo e </a:t>
            </a:r>
            <a:r>
              <a:rPr lang="it-IT" b="1" dirty="0" err="1"/>
              <a:t>C</a:t>
            </a:r>
            <a:r>
              <a:rPr lang="it-IT" b="1" dirty="0" err="1" smtClean="0"/>
              <a:t>yberbullismo</a:t>
            </a:r>
            <a:r>
              <a:rPr lang="it-IT" b="1" dirty="0" smtClean="0"/>
              <a:t/>
            </a:r>
            <a:br>
              <a:rPr lang="it-IT" b="1" dirty="0" smtClean="0"/>
            </a:br>
            <a:r>
              <a:rPr lang="it-IT" b="1" dirty="0" smtClean="0"/>
              <a:t/>
            </a:r>
            <a:br>
              <a:rPr lang="it-IT" b="1" dirty="0" smtClean="0"/>
            </a:br>
            <a:r>
              <a:rPr lang="it-IT" sz="4000" dirty="0" err="1" smtClean="0"/>
              <a:t>Cuomo</a:t>
            </a:r>
            <a:r>
              <a:rPr lang="it-IT" sz="4000" dirty="0" smtClean="0"/>
              <a:t> Alessandra (Referente)</a:t>
            </a:r>
            <a:r>
              <a:rPr lang="it-IT" sz="4000" dirty="0"/>
              <a:t/>
            </a:r>
            <a:br>
              <a:rPr lang="it-IT" sz="4000" dirty="0"/>
            </a:br>
            <a:r>
              <a:rPr lang="it-IT" sz="4000" dirty="0"/>
              <a:t>Castelli </a:t>
            </a:r>
            <a:r>
              <a:rPr lang="it-IT" sz="4000" dirty="0" smtClean="0"/>
              <a:t>Gloria</a:t>
            </a:r>
            <a:br>
              <a:rPr lang="it-IT" sz="4000" dirty="0" smtClean="0"/>
            </a:br>
            <a:r>
              <a:rPr lang="it-IT" sz="4000" dirty="0" smtClean="0"/>
              <a:t>Mele </a:t>
            </a:r>
            <a:r>
              <a:rPr lang="it-IT" sz="4000" dirty="0" err="1" smtClean="0"/>
              <a:t>Daste</a:t>
            </a:r>
            <a:r>
              <a:rPr lang="it-IT" sz="4000" dirty="0" smtClean="0"/>
              <a:t> Camilla</a:t>
            </a:r>
            <a:br>
              <a:rPr lang="it-IT" sz="4000" dirty="0" smtClean="0"/>
            </a:br>
            <a:r>
              <a:rPr lang="it-IT" sz="4000" dirty="0"/>
              <a:t>Piccolo Maria</a:t>
            </a:r>
            <a:br>
              <a:rPr lang="it-IT" sz="4000" dirty="0"/>
            </a:br>
            <a:endParaRPr lang="it-IT" sz="4000"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Inizio 5">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1952200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pPr algn="l"/>
            <a:r>
              <a:rPr lang="it-IT" b="1" dirty="0" smtClean="0"/>
              <a:t>	Componenti commissione</a:t>
            </a:r>
            <a:br>
              <a:rPr lang="it-IT" b="1" dirty="0" smtClean="0"/>
            </a:br>
            <a:r>
              <a:rPr lang="it-IT" b="1" dirty="0" smtClean="0"/>
              <a:t>   	Certificazione </a:t>
            </a:r>
            <a:r>
              <a:rPr lang="it-IT" b="1" dirty="0" err="1" smtClean="0"/>
              <a:t>Comp</a:t>
            </a:r>
            <a:r>
              <a:rPr lang="it-IT" b="1" dirty="0" smtClean="0"/>
              <a:t>. 1° biennio</a:t>
            </a:r>
            <a:r>
              <a:rPr lang="it-IT" dirty="0" smtClean="0"/>
              <a:t/>
            </a:r>
            <a:br>
              <a:rPr lang="it-IT" dirty="0" smtClean="0"/>
            </a:br>
            <a:r>
              <a:rPr lang="it-IT" dirty="0" smtClean="0"/>
              <a:t>Bionda Michela</a:t>
            </a:r>
            <a:br>
              <a:rPr lang="it-IT" dirty="0" smtClean="0"/>
            </a:br>
            <a:r>
              <a:rPr lang="it-IT" dirty="0" smtClean="0"/>
              <a:t>Bordonaro Salvatore</a:t>
            </a:r>
            <a:br>
              <a:rPr lang="it-IT" dirty="0" smtClean="0"/>
            </a:br>
            <a:r>
              <a:rPr lang="it-IT" dirty="0" err="1" smtClean="0"/>
              <a:t>Sada</a:t>
            </a:r>
            <a:r>
              <a:rPr lang="it-IT" dirty="0" smtClean="0"/>
              <a:t> Elena</a:t>
            </a:r>
            <a:br>
              <a:rPr lang="it-IT" dirty="0" smtClean="0"/>
            </a:br>
            <a:r>
              <a:rPr lang="it-IT" dirty="0" smtClean="0"/>
              <a:t>doc. area matematica (da nominare)</a:t>
            </a:r>
            <a:br>
              <a:rPr lang="it-IT" dirty="0" smtClean="0"/>
            </a:br>
            <a:r>
              <a:rPr lang="it-IT" dirty="0" smtClean="0"/>
              <a:t>doc. scienze motorie (da nominare)</a:t>
            </a:r>
            <a:br>
              <a:rPr lang="it-IT" dirty="0" smtClean="0"/>
            </a:br>
            <a:r>
              <a:rPr lang="it-IT" dirty="0" smtClean="0"/>
              <a:t>doc. artistica (da nominare)</a:t>
            </a:r>
            <a:br>
              <a:rPr lang="it-IT" dirty="0" smtClean="0"/>
            </a:br>
            <a:r>
              <a:rPr lang="it-IT" dirty="0" smtClean="0"/>
              <a:t>doc. </a:t>
            </a:r>
            <a:r>
              <a:rPr lang="it-IT" dirty="0" err="1" smtClean="0"/>
              <a:t>stora</a:t>
            </a:r>
            <a:r>
              <a:rPr lang="it-IT" dirty="0" smtClean="0"/>
              <a:t> (da nominare)</a:t>
            </a:r>
            <a:endParaRPr lang="it-IT"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Inizio 5">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2934467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25644" y="1268760"/>
            <a:ext cx="8229600" cy="1143000"/>
          </a:xfrm>
        </p:spPr>
        <p:txBody>
          <a:bodyPr>
            <a:normAutofit fontScale="90000"/>
          </a:bodyPr>
          <a:lstStyle/>
          <a:p>
            <a:pPr algn="l"/>
            <a:r>
              <a:rPr lang="it-IT" b="1" dirty="0" smtClean="0"/>
              <a:t>	</a:t>
            </a:r>
            <a:r>
              <a:rPr lang="it-IT" sz="4000" b="1" dirty="0" smtClean="0"/>
              <a:t>Componenti commissione</a:t>
            </a:r>
            <a:br>
              <a:rPr lang="it-IT" sz="4000" b="1" dirty="0" smtClean="0"/>
            </a:br>
            <a:r>
              <a:rPr lang="it-IT" sz="4000" b="1" dirty="0" smtClean="0"/>
              <a:t>   	Didattica curriculare e PTOF</a:t>
            </a:r>
            <a:br>
              <a:rPr lang="it-IT" sz="4000" b="1" dirty="0" smtClean="0"/>
            </a:br>
            <a:r>
              <a:rPr lang="it-IT" sz="4000" b="1" dirty="0" smtClean="0"/>
              <a:t/>
            </a:r>
            <a:br>
              <a:rPr lang="it-IT" sz="4000" b="1" dirty="0" smtClean="0"/>
            </a:br>
            <a:r>
              <a:rPr lang="it-IT" sz="4000" dirty="0" smtClean="0"/>
              <a:t>Lunetta </a:t>
            </a:r>
            <a:r>
              <a:rPr lang="it-IT" sz="4000" dirty="0"/>
              <a:t>R</a:t>
            </a:r>
            <a:r>
              <a:rPr lang="it-IT" sz="4000" dirty="0" smtClean="0"/>
              <a:t>oberta</a:t>
            </a:r>
            <a:br>
              <a:rPr lang="it-IT" sz="4000" dirty="0" smtClean="0"/>
            </a:br>
            <a:r>
              <a:rPr lang="it-IT" sz="4000" dirty="0" smtClean="0"/>
              <a:t>Versace Daniela</a:t>
            </a:r>
            <a:endParaRPr lang="it-IT" sz="4000"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Inizio 5">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5701372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pPr algn="l"/>
            <a:r>
              <a:rPr lang="it-IT" b="1" dirty="0" smtClean="0"/>
              <a:t>	Componenti commissione</a:t>
            </a:r>
            <a:br>
              <a:rPr lang="it-IT" b="1" dirty="0" smtClean="0"/>
            </a:br>
            <a:r>
              <a:rPr lang="it-IT" b="1" dirty="0" smtClean="0"/>
              <a:t>			Elettorale    </a:t>
            </a:r>
            <a:br>
              <a:rPr lang="it-IT" b="1" dirty="0" smtClean="0"/>
            </a:br>
            <a:r>
              <a:rPr lang="it-IT" b="1" dirty="0" smtClean="0"/>
              <a:t>     </a:t>
            </a:r>
            <a:br>
              <a:rPr lang="it-IT" b="1" dirty="0" smtClean="0"/>
            </a:br>
            <a:r>
              <a:rPr lang="it-IT" dirty="0" smtClean="0"/>
              <a:t>Fava Alessandro</a:t>
            </a:r>
            <a:br>
              <a:rPr lang="it-IT" dirty="0" smtClean="0"/>
            </a:br>
            <a:r>
              <a:rPr lang="it-IT" dirty="0" err="1" smtClean="0"/>
              <a:t>Petruzzi</a:t>
            </a:r>
            <a:r>
              <a:rPr lang="it-IT" dirty="0" smtClean="0"/>
              <a:t> Maria Sofia</a:t>
            </a:r>
            <a:br>
              <a:rPr lang="it-IT" dirty="0" smtClean="0"/>
            </a:br>
            <a:endParaRPr lang="it-IT"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Inizio 5">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0186954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2754" y="1700808"/>
            <a:ext cx="8229600" cy="1143000"/>
          </a:xfrm>
        </p:spPr>
        <p:txBody>
          <a:bodyPr>
            <a:normAutofit fontScale="90000"/>
          </a:bodyPr>
          <a:lstStyle/>
          <a:p>
            <a:pPr algn="l"/>
            <a:r>
              <a:rPr lang="it-IT" b="1" dirty="0" smtClean="0"/>
              <a:t>	Componenti commissione</a:t>
            </a:r>
            <a:br>
              <a:rPr lang="it-IT" b="1" dirty="0" smtClean="0"/>
            </a:br>
            <a:r>
              <a:rPr lang="it-IT" b="1" dirty="0" smtClean="0"/>
              <a:t>   		 </a:t>
            </a:r>
            <a:r>
              <a:rPr lang="it-IT" b="1" dirty="0"/>
              <a:t>Formazione classi</a:t>
            </a:r>
            <a:r>
              <a:rPr lang="it-IT" dirty="0"/>
              <a:t>	</a:t>
            </a:r>
            <a:r>
              <a:rPr lang="it-IT" dirty="0" smtClean="0"/>
              <a:t/>
            </a:r>
            <a:br>
              <a:rPr lang="it-IT" dirty="0" smtClean="0"/>
            </a:br>
            <a:r>
              <a:rPr lang="it-IT" sz="2700" dirty="0" smtClean="0"/>
              <a:t/>
            </a:r>
            <a:br>
              <a:rPr lang="it-IT" sz="2700" dirty="0" smtClean="0"/>
            </a:br>
            <a:r>
              <a:rPr lang="it-IT" dirty="0" smtClean="0"/>
              <a:t>Bianco Maria</a:t>
            </a:r>
            <a:br>
              <a:rPr lang="it-IT" dirty="0" smtClean="0"/>
            </a:br>
            <a:r>
              <a:rPr lang="it-IT" dirty="0" err="1" smtClean="0"/>
              <a:t>Boscaino</a:t>
            </a:r>
            <a:r>
              <a:rPr lang="it-IT" dirty="0" smtClean="0"/>
              <a:t> Susanna</a:t>
            </a:r>
            <a:endParaRPr lang="it-IT"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Inizio 5">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80364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492896"/>
            <a:ext cx="8229600" cy="1143000"/>
          </a:xfrm>
        </p:spPr>
        <p:txBody>
          <a:bodyPr>
            <a:normAutofit fontScale="90000"/>
          </a:bodyPr>
          <a:lstStyle/>
          <a:p>
            <a:r>
              <a:rPr lang="it-IT" sz="4900" b="1" dirty="0" smtClean="0"/>
              <a:t>PRIMO COLLABORATORE</a:t>
            </a:r>
            <a:br>
              <a:rPr lang="it-IT" sz="4900" b="1" dirty="0" smtClean="0"/>
            </a:br>
            <a:r>
              <a:rPr lang="it-IT" sz="4900" b="1" dirty="0" smtClean="0"/>
              <a:t/>
            </a:r>
            <a:br>
              <a:rPr lang="it-IT" sz="4900" b="1" dirty="0" smtClean="0"/>
            </a:br>
            <a:r>
              <a:rPr lang="it-IT" dirty="0" err="1" smtClean="0"/>
              <a:t>Galuzzi</a:t>
            </a:r>
            <a:r>
              <a:rPr lang="it-IT" dirty="0" smtClean="0"/>
              <a:t> Giovanna</a:t>
            </a:r>
            <a:br>
              <a:rPr lang="it-IT" dirty="0" smtClean="0"/>
            </a:br>
            <a:r>
              <a:rPr lang="it-IT" dirty="0" smtClean="0"/>
              <a:t/>
            </a:r>
            <a:br>
              <a:rPr lang="it-IT" dirty="0" smtClean="0"/>
            </a:br>
            <a:r>
              <a:rPr lang="it-IT" sz="4900" b="1" dirty="0" smtClean="0"/>
              <a:t>SECONDO COLLABORATORE</a:t>
            </a:r>
            <a:br>
              <a:rPr lang="it-IT" sz="4900" b="1" dirty="0" smtClean="0"/>
            </a:br>
            <a:r>
              <a:rPr lang="it-IT" dirty="0" smtClean="0"/>
              <a:t/>
            </a:r>
            <a:br>
              <a:rPr lang="it-IT" dirty="0" smtClean="0"/>
            </a:br>
            <a:r>
              <a:rPr lang="it-IT" dirty="0" smtClean="0"/>
              <a:t>Zappacosta Susanna</a:t>
            </a:r>
            <a:endParaRPr lang="it-IT" dirty="0"/>
          </a:p>
        </p:txBody>
      </p:sp>
      <p:sp>
        <p:nvSpPr>
          <p:cNvPr id="3" name="Inizio 2">
            <a:hlinkClick r:id="" action="ppaction://hlinkshowjump?jump=firstslide" highlightClick="1"/>
          </p:cNvPr>
          <p:cNvSpPr/>
          <p:nvPr/>
        </p:nvSpPr>
        <p:spPr>
          <a:xfrm>
            <a:off x="8460432" y="6093296"/>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6059584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1916832"/>
            <a:ext cx="8229600" cy="1143000"/>
          </a:xfrm>
        </p:spPr>
        <p:txBody>
          <a:bodyPr>
            <a:normAutofit fontScale="90000"/>
          </a:bodyPr>
          <a:lstStyle/>
          <a:p>
            <a:pPr algn="l"/>
            <a:r>
              <a:rPr lang="it-IT" b="1" dirty="0" smtClean="0"/>
              <a:t>	</a:t>
            </a:r>
            <a:r>
              <a:rPr lang="it-IT" sz="4000" b="1" dirty="0" smtClean="0"/>
              <a:t>Componenti commissione</a:t>
            </a:r>
            <a:r>
              <a:rPr lang="it-IT" sz="4000" b="1" dirty="0"/>
              <a:t/>
            </a:r>
            <a:br>
              <a:rPr lang="it-IT" sz="4000" b="1" dirty="0"/>
            </a:br>
            <a:r>
              <a:rPr lang="it-IT" sz="4000" b="1" dirty="0" smtClean="0"/>
              <a:t>Liceo a curvatura e </a:t>
            </a:r>
            <a:r>
              <a:rPr lang="it-IT" sz="4000" b="1" dirty="0" err="1" smtClean="0"/>
              <a:t>program</a:t>
            </a:r>
            <a:r>
              <a:rPr lang="it-IT" sz="4000" b="1" dirty="0" smtClean="0"/>
              <a:t>. biomedico</a:t>
            </a:r>
            <a:r>
              <a:rPr lang="it-IT" b="1" dirty="0" smtClean="0"/>
              <a:t/>
            </a:r>
            <a:br>
              <a:rPr lang="it-IT" b="1" dirty="0" smtClean="0"/>
            </a:br>
            <a:r>
              <a:rPr lang="it-IT" b="1" dirty="0" smtClean="0"/>
              <a:t/>
            </a:r>
            <a:br>
              <a:rPr lang="it-IT" b="1" dirty="0" smtClean="0"/>
            </a:br>
            <a:r>
              <a:rPr lang="it-IT" sz="4000" dirty="0" smtClean="0"/>
              <a:t>Cesareo Laila</a:t>
            </a:r>
            <a:br>
              <a:rPr lang="it-IT" sz="4000" dirty="0" smtClean="0"/>
            </a:br>
            <a:r>
              <a:rPr lang="it-IT" sz="4000" dirty="0" smtClean="0"/>
              <a:t>Versace Daniela</a:t>
            </a:r>
            <a:br>
              <a:rPr lang="it-IT" sz="4000" dirty="0" smtClean="0"/>
            </a:br>
            <a:r>
              <a:rPr lang="it-IT" sz="4000" dirty="0" smtClean="0"/>
              <a:t>docenti delle due classi per aree disciplinari (da individuare dai </a:t>
            </a:r>
            <a:r>
              <a:rPr lang="it-IT" sz="4000" dirty="0" err="1" smtClean="0"/>
              <a:t>CdC</a:t>
            </a:r>
            <a:r>
              <a:rPr lang="it-IT" sz="4000" dirty="0" smtClean="0"/>
              <a:t>)</a:t>
            </a:r>
            <a:endParaRPr lang="it-IT" sz="4000"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Inizio 5">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1952200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677" y="2420888"/>
            <a:ext cx="8229600" cy="1143000"/>
          </a:xfrm>
        </p:spPr>
        <p:txBody>
          <a:bodyPr>
            <a:normAutofit fontScale="90000"/>
          </a:bodyPr>
          <a:lstStyle/>
          <a:p>
            <a:pPr algn="l"/>
            <a:r>
              <a:rPr lang="it-IT" b="1" dirty="0" smtClean="0"/>
              <a:t>	Componenti commissione</a:t>
            </a:r>
            <a:br>
              <a:rPr lang="it-IT" b="1" dirty="0" smtClean="0"/>
            </a:br>
            <a:r>
              <a:rPr lang="it-IT" b="1" dirty="0" smtClean="0"/>
              <a:t>    		Liceo Quadriennale</a:t>
            </a:r>
            <a:r>
              <a:rPr lang="it-IT" sz="3600" dirty="0" smtClean="0"/>
              <a:t/>
            </a:r>
            <a:br>
              <a:rPr lang="it-IT" sz="3600" dirty="0" smtClean="0"/>
            </a:br>
            <a:r>
              <a:rPr lang="it-IT" sz="3600" dirty="0"/>
              <a:t>Amandonico </a:t>
            </a:r>
            <a:r>
              <a:rPr lang="it-IT" sz="3600" dirty="0" smtClean="0"/>
              <a:t>Gennaro</a:t>
            </a:r>
            <a:br>
              <a:rPr lang="it-IT" sz="3600" dirty="0" smtClean="0"/>
            </a:br>
            <a:r>
              <a:rPr lang="it-IT" sz="3600" dirty="0" err="1" smtClean="0"/>
              <a:t>Boscaino</a:t>
            </a:r>
            <a:r>
              <a:rPr lang="it-IT" sz="3600" dirty="0" smtClean="0"/>
              <a:t> Susanna</a:t>
            </a:r>
            <a:br>
              <a:rPr lang="it-IT" sz="3600" dirty="0" smtClean="0"/>
            </a:br>
            <a:r>
              <a:rPr lang="it-IT" sz="3600" dirty="0" smtClean="0"/>
              <a:t>Cattaneo </a:t>
            </a:r>
            <a:r>
              <a:rPr lang="it-IT" sz="3600" dirty="0"/>
              <a:t>F</a:t>
            </a:r>
            <a:r>
              <a:rPr lang="it-IT" sz="3600" dirty="0" smtClean="0"/>
              <a:t>rancesca</a:t>
            </a:r>
            <a:br>
              <a:rPr lang="it-IT" sz="3600" dirty="0" smtClean="0"/>
            </a:br>
            <a:r>
              <a:rPr lang="it-IT" sz="3600" dirty="0"/>
              <a:t>Castiglioni </a:t>
            </a:r>
            <a:r>
              <a:rPr lang="it-IT" sz="3600" dirty="0" smtClean="0"/>
              <a:t>Sabrina</a:t>
            </a:r>
            <a:br>
              <a:rPr lang="it-IT" sz="3600" dirty="0" smtClean="0"/>
            </a:br>
            <a:r>
              <a:rPr lang="it-IT" sz="3600" dirty="0" err="1"/>
              <a:t>Cavadini</a:t>
            </a:r>
            <a:r>
              <a:rPr lang="it-IT" sz="3600" dirty="0"/>
              <a:t> </a:t>
            </a:r>
            <a:r>
              <a:rPr lang="it-IT" sz="3600" dirty="0" smtClean="0"/>
              <a:t>Caterina</a:t>
            </a:r>
            <a:br>
              <a:rPr lang="it-IT" sz="3600" dirty="0" smtClean="0"/>
            </a:br>
            <a:r>
              <a:rPr lang="it-IT" sz="3600" dirty="0" smtClean="0"/>
              <a:t>Cesareo Laila</a:t>
            </a:r>
            <a:r>
              <a:rPr lang="it-IT" sz="3600" dirty="0"/>
              <a:t/>
            </a:r>
            <a:br>
              <a:rPr lang="it-IT" sz="3600" dirty="0"/>
            </a:br>
            <a:r>
              <a:rPr lang="it-IT" sz="3600" dirty="0"/>
              <a:t>Fava </a:t>
            </a:r>
            <a:r>
              <a:rPr lang="it-IT" sz="3600" dirty="0" smtClean="0"/>
              <a:t>Alessandro</a:t>
            </a:r>
            <a:br>
              <a:rPr lang="it-IT" sz="3600" dirty="0" smtClean="0"/>
            </a:br>
            <a:r>
              <a:rPr lang="it-IT" sz="3600" dirty="0" smtClean="0"/>
              <a:t>Risposi Lia</a:t>
            </a:r>
            <a:br>
              <a:rPr lang="it-IT" sz="3600" dirty="0" smtClean="0"/>
            </a:br>
            <a:r>
              <a:rPr lang="it-IT" sz="3600" dirty="0" smtClean="0"/>
              <a:t>Siracusa </a:t>
            </a:r>
            <a:r>
              <a:rPr lang="it-IT" sz="3600" dirty="0"/>
              <a:t>Antonello</a:t>
            </a:r>
            <a:br>
              <a:rPr lang="it-IT" sz="3600" dirty="0"/>
            </a:br>
            <a:r>
              <a:rPr lang="it-IT" sz="3600" dirty="0" smtClean="0"/>
              <a:t>Verga Silvana</a:t>
            </a:r>
            <a:endParaRPr lang="it-IT"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Inizio 5">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1952200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69698" y="2420888"/>
            <a:ext cx="8229600" cy="1143000"/>
          </a:xfrm>
        </p:spPr>
        <p:txBody>
          <a:bodyPr>
            <a:normAutofit fontScale="90000"/>
          </a:bodyPr>
          <a:lstStyle/>
          <a:p>
            <a:pPr algn="l"/>
            <a:r>
              <a:rPr lang="it-IT" b="1" dirty="0" smtClean="0"/>
              <a:t>	Componenti commissione</a:t>
            </a:r>
            <a:r>
              <a:rPr lang="it-IT" b="1" dirty="0"/>
              <a:t/>
            </a:r>
            <a:br>
              <a:rPr lang="it-IT" b="1" dirty="0"/>
            </a:br>
            <a:r>
              <a:rPr lang="it-IT" b="1" dirty="0" smtClean="0"/>
              <a:t>Visite, viaggi e internazionalizzazione</a:t>
            </a:r>
            <a:br>
              <a:rPr lang="it-IT" b="1" dirty="0" smtClean="0"/>
            </a:br>
            <a:r>
              <a:rPr lang="it-IT" b="1" dirty="0" smtClean="0"/>
              <a:t/>
            </a:r>
            <a:br>
              <a:rPr lang="it-IT" b="1" dirty="0" smtClean="0"/>
            </a:br>
            <a:r>
              <a:rPr lang="it-IT" sz="4000" dirty="0" smtClean="0"/>
              <a:t>Chiarello Maria Angela</a:t>
            </a:r>
            <a:br>
              <a:rPr lang="it-IT" sz="4000" dirty="0" smtClean="0"/>
            </a:br>
            <a:r>
              <a:rPr lang="it-IT" sz="4000" dirty="0" smtClean="0"/>
              <a:t>Marazzi Giuseppina</a:t>
            </a:r>
            <a:br>
              <a:rPr lang="it-IT" sz="4000" dirty="0" smtClean="0"/>
            </a:br>
            <a:r>
              <a:rPr lang="it-IT" sz="4000" dirty="0" smtClean="0"/>
              <a:t>Mauri Enrica</a:t>
            </a:r>
            <a:br>
              <a:rPr lang="it-IT" sz="4000" dirty="0" smtClean="0"/>
            </a:br>
            <a:r>
              <a:rPr lang="it-IT" sz="4000" dirty="0" smtClean="0"/>
              <a:t>Piccioni Stefania</a:t>
            </a:r>
            <a:endParaRPr lang="it-IT" sz="4000" b="1" dirty="0"/>
          </a:p>
        </p:txBody>
      </p:sp>
      <p:sp>
        <p:nvSpPr>
          <p:cNvPr id="4" name="Inizio 3">
            <a:hlinkClick r:id="" action="ppaction://hlinkshowjump?jump=firstslide" highlightClick="1"/>
          </p:cNvPr>
          <p:cNvSpPr/>
          <p:nvPr/>
        </p:nvSpPr>
        <p:spPr>
          <a:xfrm>
            <a:off x="569698"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Inizio 5">
            <a:hlinkClick r:id="rId2" action="ppaction://hlinksldjump" highlightClick="1"/>
          </p:cNvPr>
          <p:cNvSpPr/>
          <p:nvPr/>
        </p:nvSpPr>
        <p:spPr>
          <a:xfrm>
            <a:off x="8316416" y="6107365"/>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293446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5116" y="3212976"/>
            <a:ext cx="8229600" cy="854968"/>
          </a:xfrm>
        </p:spPr>
        <p:txBody>
          <a:bodyPr>
            <a:normAutofit fontScale="90000"/>
          </a:bodyPr>
          <a:lstStyle/>
          <a:p>
            <a:pPr algn="l"/>
            <a:r>
              <a:rPr lang="it-IT" sz="3100" dirty="0" smtClean="0"/>
              <a:t>                                     </a:t>
            </a:r>
            <a:br>
              <a:rPr lang="it-IT" sz="3100" dirty="0" smtClean="0"/>
            </a:br>
            <a:r>
              <a:rPr lang="it-IT" sz="3100" dirty="0"/>
              <a:t> </a:t>
            </a:r>
            <a:r>
              <a:rPr lang="it-IT" sz="3100" dirty="0" smtClean="0"/>
              <a:t>               </a:t>
            </a:r>
            <a:r>
              <a:rPr lang="it-IT" sz="4000" b="1" dirty="0" smtClean="0"/>
              <a:t>CONSIGLIO DI ISTITUTO</a:t>
            </a:r>
            <a:br>
              <a:rPr lang="it-IT" sz="4000" b="1" dirty="0" smtClean="0"/>
            </a:br>
            <a:r>
              <a:rPr lang="it-IT" sz="4000" b="1" dirty="0" smtClean="0"/>
              <a:t/>
            </a:r>
            <a:br>
              <a:rPr lang="it-IT" sz="4000" b="1" dirty="0" smtClean="0"/>
            </a:br>
            <a:r>
              <a:rPr lang="it-IT" sz="3600" b="1" dirty="0" smtClean="0"/>
              <a:t>Presidente: </a:t>
            </a:r>
            <a:r>
              <a:rPr lang="it-IT" sz="3600" b="1" dirty="0" err="1" smtClean="0"/>
              <a:t>Cirrincione</a:t>
            </a:r>
            <a:r>
              <a:rPr lang="it-IT" sz="3600" b="1" dirty="0" smtClean="0"/>
              <a:t> Annarita (</a:t>
            </a:r>
            <a:r>
              <a:rPr lang="it-IT" sz="3600" b="1" dirty="0" err="1" smtClean="0"/>
              <a:t>Genit</a:t>
            </a:r>
            <a:r>
              <a:rPr lang="it-IT" sz="3600" b="1" dirty="0" smtClean="0"/>
              <a:t>.)</a:t>
            </a:r>
            <a:br>
              <a:rPr lang="it-IT" sz="3600" b="1" dirty="0" smtClean="0"/>
            </a:br>
            <a:r>
              <a:rPr lang="it-IT" sz="2000" b="1" dirty="0" smtClean="0"/>
              <a:t/>
            </a:r>
            <a:br>
              <a:rPr lang="it-IT" sz="2000" b="1" dirty="0" smtClean="0"/>
            </a:br>
            <a:r>
              <a:rPr lang="it-IT" sz="2700" dirty="0" smtClean="0"/>
              <a:t>Componente docenti			Componente genitori	</a:t>
            </a:r>
            <a:br>
              <a:rPr lang="it-IT" sz="2700" dirty="0" smtClean="0"/>
            </a:br>
            <a:r>
              <a:rPr lang="it-IT" sz="2700" dirty="0" err="1" smtClean="0"/>
              <a:t>Boscaino</a:t>
            </a:r>
            <a:r>
              <a:rPr lang="it-IT" sz="2700" dirty="0" smtClean="0"/>
              <a:t> Susanna			</a:t>
            </a:r>
            <a:r>
              <a:rPr lang="it-IT" sz="2700" dirty="0" err="1" smtClean="0"/>
              <a:t>Cirrincione</a:t>
            </a:r>
            <a:r>
              <a:rPr lang="it-IT" sz="2700" dirty="0" smtClean="0"/>
              <a:t> Annarita</a:t>
            </a:r>
            <a:br>
              <a:rPr lang="it-IT" sz="2700" dirty="0" smtClean="0"/>
            </a:br>
            <a:r>
              <a:rPr lang="it-IT" sz="2700" dirty="0" smtClean="0"/>
              <a:t>Giudice Gianfranco			De Francesco Alfredo	</a:t>
            </a:r>
            <a:br>
              <a:rPr lang="it-IT" sz="2700" dirty="0" smtClean="0"/>
            </a:br>
            <a:r>
              <a:rPr lang="it-IT" sz="2700" dirty="0" smtClean="0"/>
              <a:t>Lunetta Roberta			Molteni Sabrina</a:t>
            </a:r>
            <a:br>
              <a:rPr lang="it-IT" sz="2700" dirty="0" smtClean="0"/>
            </a:br>
            <a:r>
              <a:rPr lang="it-IT" sz="2700" dirty="0" smtClean="0"/>
              <a:t>Mauri </a:t>
            </a:r>
            <a:r>
              <a:rPr lang="it-IT" sz="2700" dirty="0"/>
              <a:t>Enrica</a:t>
            </a:r>
            <a:r>
              <a:rPr lang="it-IT" sz="2700" dirty="0" smtClean="0"/>
              <a:t>			</a:t>
            </a:r>
            <a:r>
              <a:rPr lang="it-IT" sz="2700" dirty="0"/>
              <a:t>	</a:t>
            </a:r>
            <a:r>
              <a:rPr lang="it-IT" sz="2700" dirty="0" err="1" smtClean="0"/>
              <a:t>Robberstad</a:t>
            </a:r>
            <a:r>
              <a:rPr lang="it-IT" sz="2700" dirty="0" smtClean="0"/>
              <a:t> </a:t>
            </a:r>
            <a:r>
              <a:rPr lang="it-IT" sz="2700" dirty="0" err="1" smtClean="0"/>
              <a:t>Finn</a:t>
            </a:r>
            <a:r>
              <a:rPr lang="it-IT" sz="2700" dirty="0" smtClean="0"/>
              <a:t/>
            </a:r>
            <a:br>
              <a:rPr lang="it-IT" sz="2700" dirty="0" smtClean="0"/>
            </a:br>
            <a:r>
              <a:rPr lang="it-IT" sz="2700" dirty="0" smtClean="0"/>
              <a:t>Mondelli Elisabetta			</a:t>
            </a:r>
            <a:r>
              <a:rPr lang="it-IT" sz="2700" dirty="0"/>
              <a:t>Componente </a:t>
            </a:r>
            <a:r>
              <a:rPr lang="it-IT" sz="2700" dirty="0" smtClean="0"/>
              <a:t>alunni	</a:t>
            </a:r>
            <a:br>
              <a:rPr lang="it-IT" sz="2700" dirty="0" smtClean="0"/>
            </a:br>
            <a:r>
              <a:rPr lang="it-IT" sz="2700" dirty="0" err="1" smtClean="0"/>
              <a:t>Mucerino</a:t>
            </a:r>
            <a:r>
              <a:rPr lang="it-IT" sz="2700" dirty="0" smtClean="0"/>
              <a:t> Nicoletta		</a:t>
            </a:r>
            <a:r>
              <a:rPr lang="it-IT" sz="2700" dirty="0"/>
              <a:t>	</a:t>
            </a:r>
            <a:r>
              <a:rPr lang="it-IT" sz="2700" dirty="0" err="1" smtClean="0"/>
              <a:t>Calacoci</a:t>
            </a:r>
            <a:r>
              <a:rPr lang="it-IT" sz="2700" dirty="0" smtClean="0"/>
              <a:t> Matteo</a:t>
            </a:r>
            <a:br>
              <a:rPr lang="it-IT" sz="2700" dirty="0" smtClean="0"/>
            </a:br>
            <a:r>
              <a:rPr lang="it-IT" sz="2700" dirty="0" err="1" smtClean="0"/>
              <a:t>Ricchetti</a:t>
            </a:r>
            <a:r>
              <a:rPr lang="it-IT" sz="2700" dirty="0" smtClean="0"/>
              <a:t> Michele			Petit Lise	</a:t>
            </a:r>
            <a:r>
              <a:rPr lang="it-IT" sz="2700" dirty="0"/>
              <a:t/>
            </a:r>
            <a:br>
              <a:rPr lang="it-IT" sz="2700" dirty="0"/>
            </a:br>
            <a:r>
              <a:rPr lang="it-IT" sz="2700" dirty="0"/>
              <a:t>Risposi </a:t>
            </a:r>
            <a:r>
              <a:rPr lang="it-IT" sz="2700" dirty="0" smtClean="0"/>
              <a:t>Lia				Proserpio Ludovica</a:t>
            </a:r>
            <a:br>
              <a:rPr lang="it-IT" sz="2700" dirty="0" smtClean="0"/>
            </a:br>
            <a:r>
              <a:rPr lang="it-IT" sz="2700" dirty="0" smtClean="0"/>
              <a:t>D’Antonio </a:t>
            </a:r>
            <a:r>
              <a:rPr lang="it-IT" sz="2700" dirty="0"/>
              <a:t>Nicola (DS diritto)	</a:t>
            </a:r>
            <a:r>
              <a:rPr lang="it-IT" sz="2700" dirty="0" smtClean="0"/>
              <a:t>	</a:t>
            </a:r>
            <a:r>
              <a:rPr lang="it-IT" sz="2700" dirty="0" err="1" smtClean="0"/>
              <a:t>Tiburzi</a:t>
            </a:r>
            <a:r>
              <a:rPr lang="it-IT" sz="2700" dirty="0" smtClean="0"/>
              <a:t> Alessio</a:t>
            </a:r>
            <a:r>
              <a:rPr lang="it-IT" sz="2700" dirty="0"/>
              <a:t/>
            </a:r>
            <a:br>
              <a:rPr lang="it-IT" sz="2700" dirty="0"/>
            </a:br>
            <a:r>
              <a:rPr lang="it-IT" sz="2700" dirty="0" smtClean="0"/>
              <a:t>Componente ATA			</a:t>
            </a:r>
            <a:br>
              <a:rPr lang="it-IT" sz="2700" dirty="0" smtClean="0"/>
            </a:br>
            <a:r>
              <a:rPr lang="it-IT" sz="2700" dirty="0" err="1" smtClean="0"/>
              <a:t>Mafrici</a:t>
            </a:r>
            <a:r>
              <a:rPr lang="it-IT" sz="2700" dirty="0" smtClean="0"/>
              <a:t> Angela</a:t>
            </a:r>
            <a:br>
              <a:rPr lang="it-IT" sz="2700" dirty="0" smtClean="0"/>
            </a:br>
            <a:r>
              <a:rPr lang="it-IT" sz="2700" dirty="0" err="1"/>
              <a:t>Primerano</a:t>
            </a:r>
            <a:r>
              <a:rPr lang="it-IT" sz="2700" dirty="0"/>
              <a:t> Jamaica</a:t>
            </a:r>
            <a:r>
              <a:rPr lang="it-IT" sz="2700" dirty="0" smtClean="0"/>
              <a:t>		</a:t>
            </a:r>
            <a:br>
              <a:rPr lang="it-IT" sz="2700" dirty="0" smtClean="0"/>
            </a:br>
            <a:r>
              <a:rPr lang="it-IT" sz="2700" dirty="0" smtClean="0"/>
              <a:t>				</a:t>
            </a:r>
            <a:r>
              <a:rPr lang="it-IT" sz="2700" dirty="0"/>
              <a:t>					</a:t>
            </a:r>
            <a:r>
              <a:rPr lang="it-IT" sz="2700" dirty="0" smtClean="0"/>
              <a:t>  </a:t>
            </a:r>
            <a:endParaRPr lang="it-IT" sz="2700" dirty="0"/>
          </a:p>
        </p:txBody>
      </p:sp>
      <p:sp>
        <p:nvSpPr>
          <p:cNvPr id="3" name="Inizio 2">
            <a:hlinkClick r:id="" action="ppaction://hlinkshowjump?jump=firstslide" highlightClick="1"/>
          </p:cNvPr>
          <p:cNvSpPr/>
          <p:nvPr/>
        </p:nvSpPr>
        <p:spPr>
          <a:xfrm>
            <a:off x="8460432" y="6273316"/>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76881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7652" y="2492896"/>
            <a:ext cx="8229600" cy="1143000"/>
          </a:xfrm>
        </p:spPr>
        <p:txBody>
          <a:bodyPr>
            <a:normAutofit fontScale="90000"/>
          </a:bodyPr>
          <a:lstStyle/>
          <a:p>
            <a:pPr algn="l"/>
            <a:r>
              <a:rPr lang="it-IT" sz="3600" b="1" dirty="0" smtClean="0"/>
              <a:t>                          GIUNTA ESECUTICA</a:t>
            </a:r>
            <a:br>
              <a:rPr lang="it-IT" sz="3600" b="1" dirty="0" smtClean="0"/>
            </a:br>
            <a:r>
              <a:rPr lang="it-IT" sz="3600" b="1" dirty="0" smtClean="0"/>
              <a:t/>
            </a:r>
            <a:br>
              <a:rPr lang="it-IT" sz="3600" b="1" dirty="0" smtClean="0"/>
            </a:br>
            <a:r>
              <a:rPr lang="it-IT" sz="3600" dirty="0" smtClean="0"/>
              <a:t>D’Antonio Nicola</a:t>
            </a:r>
            <a:r>
              <a:rPr lang="it-IT" sz="3100" dirty="0" smtClean="0"/>
              <a:t> (DS)</a:t>
            </a:r>
            <a:br>
              <a:rPr lang="it-IT" sz="3100" dirty="0" smtClean="0"/>
            </a:br>
            <a:r>
              <a:rPr lang="it-IT" sz="3100" dirty="0" smtClean="0"/>
              <a:t/>
            </a:r>
            <a:br>
              <a:rPr lang="it-IT" sz="3100" dirty="0" smtClean="0"/>
            </a:br>
            <a:r>
              <a:rPr lang="it-IT" sz="3100" dirty="0" smtClean="0"/>
              <a:t>Miele Elisabetta (DSGA)</a:t>
            </a:r>
            <a:br>
              <a:rPr lang="it-IT" sz="3100" dirty="0" smtClean="0"/>
            </a:br>
            <a:r>
              <a:rPr lang="it-IT" sz="3100" dirty="0" smtClean="0"/>
              <a:t/>
            </a:r>
            <a:br>
              <a:rPr lang="it-IT" sz="3100" dirty="0" smtClean="0"/>
            </a:br>
            <a:r>
              <a:rPr lang="it-IT" sz="3100" dirty="0" smtClean="0"/>
              <a:t>Mondelli Elisabetta(DOC)</a:t>
            </a:r>
            <a:br>
              <a:rPr lang="it-IT" sz="3100" dirty="0" smtClean="0"/>
            </a:br>
            <a:r>
              <a:rPr lang="it-IT" sz="3100" dirty="0" smtClean="0"/>
              <a:t/>
            </a:r>
            <a:br>
              <a:rPr lang="it-IT" sz="3100" dirty="0" smtClean="0"/>
            </a:br>
            <a:r>
              <a:rPr lang="it-IT" sz="3100" dirty="0" err="1" smtClean="0"/>
              <a:t>Mafrici</a:t>
            </a:r>
            <a:r>
              <a:rPr lang="it-IT" sz="3100" dirty="0" smtClean="0"/>
              <a:t> Angela </a:t>
            </a:r>
            <a:r>
              <a:rPr lang="it-IT" sz="3100" smtClean="0"/>
              <a:t>(ATA)</a:t>
            </a:r>
            <a:r>
              <a:rPr lang="it-IT" sz="3100" dirty="0" smtClean="0"/>
              <a:t/>
            </a:r>
            <a:br>
              <a:rPr lang="it-IT" sz="3100" dirty="0" smtClean="0"/>
            </a:br>
            <a:r>
              <a:rPr lang="it-IT" sz="3100" dirty="0"/>
              <a:t/>
            </a:r>
            <a:br>
              <a:rPr lang="it-IT" sz="3100" dirty="0"/>
            </a:br>
            <a:r>
              <a:rPr lang="it-IT" sz="3100" dirty="0" err="1" smtClean="0"/>
              <a:t>Calacoci</a:t>
            </a:r>
            <a:r>
              <a:rPr lang="it-IT" sz="3100" dirty="0" smtClean="0"/>
              <a:t> Matteo (ALU)</a:t>
            </a:r>
            <a:br>
              <a:rPr lang="it-IT" sz="3100" dirty="0" smtClean="0"/>
            </a:br>
            <a:r>
              <a:rPr lang="it-IT" sz="3100" dirty="0"/>
              <a:t/>
            </a:r>
            <a:br>
              <a:rPr lang="it-IT" sz="3100" dirty="0"/>
            </a:br>
            <a:r>
              <a:rPr lang="it-IT" sz="3100" dirty="0" smtClean="0"/>
              <a:t/>
            </a:r>
            <a:br>
              <a:rPr lang="it-IT" sz="3100" dirty="0" smtClean="0"/>
            </a:br>
            <a:endParaRPr lang="it-IT" sz="3600" dirty="0"/>
          </a:p>
        </p:txBody>
      </p:sp>
      <p:sp>
        <p:nvSpPr>
          <p:cNvPr id="3" name="Inizio 2">
            <a:hlinkClick r:id="" action="ppaction://hlinkshowjump?jump=firstslide" highlightClick="1"/>
          </p:cNvPr>
          <p:cNvSpPr/>
          <p:nvPr/>
        </p:nvSpPr>
        <p:spPr>
          <a:xfrm>
            <a:off x="8388424" y="6209429"/>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865673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420888"/>
            <a:ext cx="8229600" cy="1143000"/>
          </a:xfrm>
        </p:spPr>
        <p:txBody>
          <a:bodyPr>
            <a:normAutofit fontScale="90000"/>
          </a:bodyPr>
          <a:lstStyle/>
          <a:p>
            <a:pPr algn="l"/>
            <a:r>
              <a:rPr lang="it-IT" sz="3600" b="1" dirty="0" smtClean="0"/>
              <a:t>                DIPARTIMENTI DISCIPLINARI</a:t>
            </a:r>
            <a:br>
              <a:rPr lang="it-IT" sz="3600" b="1" dirty="0" smtClean="0"/>
            </a:br>
            <a:r>
              <a:rPr lang="it-IT" sz="3600" b="1" dirty="0" smtClean="0"/>
              <a:t/>
            </a:r>
            <a:br>
              <a:rPr lang="it-IT" sz="3600" b="1" dirty="0" smtClean="0"/>
            </a:br>
            <a:r>
              <a:rPr lang="it-IT" sz="3600" dirty="0" smtClean="0">
                <a:hlinkClick r:id="rId2" action="ppaction://hlinksldjump"/>
              </a:rPr>
              <a:t>Lettere biennio e triennio</a:t>
            </a:r>
            <a:br>
              <a:rPr lang="it-IT" sz="3600" dirty="0" smtClean="0">
                <a:hlinkClick r:id="rId2" action="ppaction://hlinksldjump"/>
              </a:rPr>
            </a:br>
            <a:r>
              <a:rPr lang="it-IT" sz="3600" dirty="0" smtClean="0">
                <a:hlinkClick r:id="rId3" action="ppaction://hlinksldjump"/>
              </a:rPr>
              <a:t>Matematica, fisica e informatica</a:t>
            </a:r>
            <a:br>
              <a:rPr lang="it-IT" sz="3600" dirty="0" smtClean="0">
                <a:hlinkClick r:id="rId3" action="ppaction://hlinksldjump"/>
              </a:rPr>
            </a:br>
            <a:r>
              <a:rPr lang="it-IT" sz="3600" dirty="0" smtClean="0">
                <a:hlinkClick r:id="rId4" action="ppaction://hlinksldjump"/>
              </a:rPr>
              <a:t>Storia e filosofia</a:t>
            </a:r>
            <a:r>
              <a:rPr lang="it-IT" sz="3600" dirty="0" smtClean="0"/>
              <a:t/>
            </a:r>
            <a:br>
              <a:rPr lang="it-IT" sz="3600" dirty="0" smtClean="0"/>
            </a:br>
            <a:r>
              <a:rPr lang="it-IT" sz="3600" dirty="0" smtClean="0">
                <a:hlinkClick r:id="rId5" action="ppaction://hlinksldjump"/>
              </a:rPr>
              <a:t>Scienze</a:t>
            </a:r>
            <a:r>
              <a:rPr lang="it-IT" sz="3600" dirty="0"/>
              <a:t/>
            </a:r>
            <a:br>
              <a:rPr lang="it-IT" sz="3600" dirty="0"/>
            </a:br>
            <a:r>
              <a:rPr lang="it-IT" sz="3600" dirty="0">
                <a:hlinkClick r:id="rId6" action="ppaction://hlinksldjump"/>
              </a:rPr>
              <a:t>Lingue straniere</a:t>
            </a:r>
            <a:r>
              <a:rPr lang="it-IT" sz="3600" dirty="0"/>
              <a:t/>
            </a:r>
            <a:br>
              <a:rPr lang="it-IT" sz="3600" dirty="0"/>
            </a:br>
            <a:r>
              <a:rPr lang="it-IT" sz="3600" dirty="0" smtClean="0">
                <a:hlinkClick r:id="rId7" action="ppaction://hlinksldjump"/>
              </a:rPr>
              <a:t>Disegno e Storia dell’arte</a:t>
            </a:r>
            <a:r>
              <a:rPr lang="it-IT" sz="3600" dirty="0" smtClean="0"/>
              <a:t/>
            </a:r>
            <a:br>
              <a:rPr lang="it-IT" sz="3600" dirty="0" smtClean="0"/>
            </a:br>
            <a:r>
              <a:rPr lang="it-IT" sz="3600" dirty="0" smtClean="0">
                <a:hlinkClick r:id="rId8" action="ppaction://hlinksldjump"/>
              </a:rPr>
              <a:t>Scienze motorie e sportive</a:t>
            </a:r>
            <a:br>
              <a:rPr lang="it-IT" sz="3600" dirty="0" smtClean="0">
                <a:hlinkClick r:id="rId8" action="ppaction://hlinksldjump"/>
              </a:rPr>
            </a:br>
            <a:r>
              <a:rPr lang="it-IT" sz="3600" dirty="0" smtClean="0">
                <a:hlinkClick r:id="rId9" action="ppaction://hlinksldjump"/>
              </a:rPr>
              <a:t>Religione</a:t>
            </a:r>
            <a:r>
              <a:rPr lang="it-IT" sz="3600" dirty="0" smtClean="0"/>
              <a:t/>
            </a:r>
            <a:br>
              <a:rPr lang="it-IT" sz="3600" dirty="0" smtClean="0"/>
            </a:br>
            <a:r>
              <a:rPr lang="it-IT" sz="3600" dirty="0" smtClean="0">
                <a:hlinkClick r:id="rId10" action="ppaction://hlinksldjump"/>
              </a:rPr>
              <a:t>Sostegno</a:t>
            </a:r>
            <a:endParaRPr lang="it-IT" sz="3600" dirty="0"/>
          </a:p>
        </p:txBody>
      </p:sp>
      <p:sp>
        <p:nvSpPr>
          <p:cNvPr id="3" name="Inizio 2">
            <a:hlinkClick r:id="" action="ppaction://hlinkshowjump?jump=firstslide" highlightClick="1"/>
          </p:cNvPr>
          <p:cNvSpPr/>
          <p:nvPr/>
        </p:nvSpPr>
        <p:spPr>
          <a:xfrm>
            <a:off x="8460432" y="6339707"/>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472879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2348880"/>
            <a:ext cx="8229600" cy="1584176"/>
          </a:xfrm>
        </p:spPr>
        <p:txBody>
          <a:bodyPr>
            <a:normAutofit fontScale="90000"/>
          </a:bodyPr>
          <a:lstStyle/>
          <a:p>
            <a:pPr algn="l"/>
            <a:r>
              <a:rPr lang="it-IT" b="1" dirty="0" smtClean="0"/>
              <a:t>         FUNZIONI STRUMENTALI</a:t>
            </a:r>
            <a:br>
              <a:rPr lang="it-IT" b="1" dirty="0" smtClean="0"/>
            </a:br>
            <a:r>
              <a:rPr lang="it-IT" sz="800" b="1" dirty="0" smtClean="0"/>
              <a:t/>
            </a:r>
            <a:br>
              <a:rPr lang="it-IT" sz="800" b="1" dirty="0" smtClean="0"/>
            </a:br>
            <a:r>
              <a:rPr lang="it-IT" sz="2700" dirty="0" smtClean="0"/>
              <a:t>Area 1.a - </a:t>
            </a:r>
            <a:r>
              <a:rPr lang="it-IT" sz="2700" dirty="0"/>
              <a:t>D</a:t>
            </a:r>
            <a:r>
              <a:rPr lang="it-IT" sz="2700" dirty="0" smtClean="0"/>
              <a:t>idattica curriculare e PTOF</a:t>
            </a:r>
            <a:br>
              <a:rPr lang="it-IT" sz="2700" dirty="0" smtClean="0"/>
            </a:br>
            <a:r>
              <a:rPr lang="it-IT" sz="2700" dirty="0" smtClean="0"/>
              <a:t>		Bianco Maria</a:t>
            </a:r>
            <a:br>
              <a:rPr lang="it-IT" sz="2700" dirty="0" smtClean="0"/>
            </a:br>
            <a:r>
              <a:rPr lang="it-IT" sz="2700" dirty="0" smtClean="0"/>
              <a:t>Area 2.a - Orientamento in entrata – </a:t>
            </a:r>
            <a:r>
              <a:rPr lang="it-IT" sz="2700" dirty="0" err="1" smtClean="0"/>
              <a:t>ri</a:t>
            </a:r>
            <a:r>
              <a:rPr lang="it-IT" sz="2700" dirty="0" smtClean="0"/>
              <a:t>-orientamento</a:t>
            </a:r>
            <a:br>
              <a:rPr lang="it-IT" sz="2700" dirty="0" smtClean="0"/>
            </a:br>
            <a:r>
              <a:rPr lang="it-IT" sz="2700" dirty="0" smtClean="0"/>
              <a:t>		</a:t>
            </a:r>
            <a:r>
              <a:rPr lang="it-IT" sz="2700" dirty="0" err="1" smtClean="0"/>
              <a:t>Boscaino</a:t>
            </a:r>
            <a:r>
              <a:rPr lang="it-IT" sz="2700" dirty="0" smtClean="0"/>
              <a:t> Susanna</a:t>
            </a:r>
            <a:br>
              <a:rPr lang="it-IT" sz="2700" dirty="0" smtClean="0"/>
            </a:br>
            <a:r>
              <a:rPr lang="it-IT" sz="2700" dirty="0" smtClean="0"/>
              <a:t>Area 2.b – Orientamento in uscita</a:t>
            </a:r>
            <a:br>
              <a:rPr lang="it-IT" sz="2700" dirty="0" smtClean="0"/>
            </a:br>
            <a:r>
              <a:rPr lang="it-IT" sz="2700" dirty="0" smtClean="0"/>
              <a:t>		</a:t>
            </a:r>
            <a:r>
              <a:rPr lang="it-IT" sz="2700" dirty="0"/>
              <a:t>Ducati </a:t>
            </a:r>
            <a:r>
              <a:rPr lang="it-IT" sz="2700" dirty="0" smtClean="0"/>
              <a:t>Giovanna - Poloni Giovanna </a:t>
            </a:r>
            <a:br>
              <a:rPr lang="it-IT" sz="2700" dirty="0" smtClean="0"/>
            </a:br>
            <a:r>
              <a:rPr lang="it-IT" sz="2700" dirty="0" smtClean="0"/>
              <a:t>Area 3 – Accoglienza e integrazione scolastica</a:t>
            </a:r>
            <a:br>
              <a:rPr lang="it-IT" sz="2700" dirty="0" smtClean="0"/>
            </a:br>
            <a:r>
              <a:rPr lang="it-IT" sz="2700" dirty="0" smtClean="0"/>
              <a:t>		Piccolo Maria</a:t>
            </a:r>
            <a:br>
              <a:rPr lang="it-IT" sz="2700" dirty="0" smtClean="0"/>
            </a:br>
            <a:r>
              <a:rPr lang="it-IT" sz="2700" dirty="0" smtClean="0"/>
              <a:t>Area 5 – Progetto Lingue e progetti europei ed internazionali</a:t>
            </a:r>
            <a:br>
              <a:rPr lang="it-IT" sz="2700" dirty="0" smtClean="0"/>
            </a:br>
            <a:r>
              <a:rPr lang="it-IT" sz="2700" dirty="0" smtClean="0"/>
              <a:t>		Castelli Gloria – Piatti </a:t>
            </a:r>
            <a:r>
              <a:rPr lang="it-IT" sz="2700" dirty="0"/>
              <a:t>E</a:t>
            </a:r>
            <a:r>
              <a:rPr lang="it-IT" sz="2700" dirty="0" smtClean="0"/>
              <a:t>milia</a:t>
            </a:r>
            <a:br>
              <a:rPr lang="it-IT" sz="2700" dirty="0" smtClean="0"/>
            </a:br>
            <a:r>
              <a:rPr lang="it-IT" sz="2700" dirty="0" smtClean="0"/>
              <a:t>Area 6 –  Ex Alternanza scuola lavoro (PCTO)</a:t>
            </a:r>
            <a:br>
              <a:rPr lang="it-IT" sz="2700" dirty="0" smtClean="0"/>
            </a:br>
            <a:r>
              <a:rPr lang="it-IT" sz="2700" dirty="0" smtClean="0"/>
              <a:t>		Bianchi Roberta - Giorgi </a:t>
            </a:r>
            <a:r>
              <a:rPr lang="it-IT" sz="2700" dirty="0"/>
              <a:t>G</a:t>
            </a:r>
            <a:r>
              <a:rPr lang="it-IT" sz="2700" dirty="0" smtClean="0"/>
              <a:t>iovanna</a:t>
            </a:r>
          </a:p>
        </p:txBody>
      </p:sp>
      <p:sp>
        <p:nvSpPr>
          <p:cNvPr id="3" name="Inizio 2">
            <a:hlinkClick r:id="" action="ppaction://hlinkshowjump?jump=firstslide" highlightClick="1"/>
          </p:cNvPr>
          <p:cNvSpPr/>
          <p:nvPr/>
        </p:nvSpPr>
        <p:spPr>
          <a:xfrm>
            <a:off x="8460432" y="6273316"/>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88495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1628" y="2276872"/>
            <a:ext cx="8229600" cy="1143000"/>
          </a:xfrm>
        </p:spPr>
        <p:txBody>
          <a:bodyPr>
            <a:normAutofit fontScale="90000"/>
          </a:bodyPr>
          <a:lstStyle/>
          <a:p>
            <a:pPr algn="l"/>
            <a:r>
              <a:rPr lang="it-IT" sz="3600" b="1" dirty="0" smtClean="0"/>
              <a:t>		COMITATO DI VALUTAZIONE</a:t>
            </a:r>
            <a:br>
              <a:rPr lang="it-IT" sz="3600" b="1" dirty="0" smtClean="0"/>
            </a:br>
            <a:r>
              <a:rPr lang="it-IT" sz="3600" b="1" dirty="0" smtClean="0"/>
              <a:t/>
            </a:r>
            <a:br>
              <a:rPr lang="it-IT" sz="3600" b="1" dirty="0" smtClean="0"/>
            </a:br>
            <a:r>
              <a:rPr lang="it-IT" sz="3600" dirty="0" err="1" smtClean="0"/>
              <a:t>Boscaino</a:t>
            </a:r>
            <a:r>
              <a:rPr lang="it-IT" sz="3600" dirty="0" smtClean="0"/>
              <a:t> Susanna	(</a:t>
            </a:r>
            <a:r>
              <a:rPr lang="it-IT" sz="3600" dirty="0" err="1"/>
              <a:t>Comp</a:t>
            </a:r>
            <a:r>
              <a:rPr lang="it-IT" sz="3600" dirty="0"/>
              <a:t>. Doc</a:t>
            </a:r>
            <a:r>
              <a:rPr lang="it-IT" sz="3600" dirty="0" smtClean="0"/>
              <a:t>.)</a:t>
            </a:r>
            <a:br>
              <a:rPr lang="it-IT" sz="3600" dirty="0" smtClean="0"/>
            </a:br>
            <a:r>
              <a:rPr lang="it-IT" sz="3600" dirty="0"/>
              <a:t>Giudice Gianfranco	(</a:t>
            </a:r>
            <a:r>
              <a:rPr lang="it-IT" sz="3600" dirty="0" err="1"/>
              <a:t>Comp</a:t>
            </a:r>
            <a:r>
              <a:rPr lang="it-IT" sz="3600" dirty="0"/>
              <a:t>. Doc.)</a:t>
            </a:r>
            <a:br>
              <a:rPr lang="it-IT" sz="3600" dirty="0"/>
            </a:br>
            <a:r>
              <a:rPr lang="it-IT" sz="3600" dirty="0" err="1" smtClean="0"/>
              <a:t>Pecchiari</a:t>
            </a:r>
            <a:r>
              <a:rPr lang="it-IT" sz="3600" dirty="0" smtClean="0"/>
              <a:t> Maria Luisa	(</a:t>
            </a:r>
            <a:r>
              <a:rPr lang="it-IT" sz="3600" dirty="0" err="1" smtClean="0"/>
              <a:t>Comp</a:t>
            </a:r>
            <a:r>
              <a:rPr lang="it-IT" sz="3600" dirty="0" smtClean="0"/>
              <a:t>. Doc.)</a:t>
            </a:r>
            <a:br>
              <a:rPr lang="it-IT" sz="3600" dirty="0" smtClean="0"/>
            </a:br>
            <a:r>
              <a:rPr lang="it-IT" sz="3600" dirty="0" smtClean="0"/>
              <a:t>In fase di nomina	(</a:t>
            </a:r>
            <a:r>
              <a:rPr lang="it-IT" sz="3600" dirty="0" err="1" smtClean="0"/>
              <a:t>Comp</a:t>
            </a:r>
            <a:r>
              <a:rPr lang="it-IT" sz="3600" dirty="0" smtClean="0"/>
              <a:t>. Gen.)</a:t>
            </a:r>
            <a:br>
              <a:rPr lang="it-IT" sz="3600" dirty="0" smtClean="0"/>
            </a:br>
            <a:r>
              <a:rPr lang="it-IT" sz="3600" dirty="0" smtClean="0"/>
              <a:t>In fase di nomina	(</a:t>
            </a:r>
            <a:r>
              <a:rPr lang="it-IT" sz="3600" dirty="0" err="1" smtClean="0"/>
              <a:t>Comp</a:t>
            </a:r>
            <a:r>
              <a:rPr lang="it-IT" sz="3600" dirty="0" smtClean="0"/>
              <a:t>. </a:t>
            </a:r>
            <a:r>
              <a:rPr lang="it-IT" sz="3600" dirty="0" err="1" smtClean="0"/>
              <a:t>Alu</a:t>
            </a:r>
            <a:r>
              <a:rPr lang="it-IT" sz="3600" dirty="0" smtClean="0"/>
              <a:t>.)</a:t>
            </a:r>
            <a:br>
              <a:rPr lang="it-IT" sz="3600" dirty="0" smtClean="0"/>
            </a:br>
            <a:r>
              <a:rPr lang="it-IT" sz="3600" dirty="0" smtClean="0"/>
              <a:t>In fase di nomina	(</a:t>
            </a:r>
            <a:r>
              <a:rPr lang="it-IT" sz="3600" dirty="0" err="1" smtClean="0"/>
              <a:t>Comp</a:t>
            </a:r>
            <a:r>
              <a:rPr lang="it-IT" sz="3600" dirty="0" smtClean="0"/>
              <a:t>. Esterno)</a:t>
            </a:r>
            <a:br>
              <a:rPr lang="it-IT" sz="3600" dirty="0" smtClean="0"/>
            </a:br>
            <a:r>
              <a:rPr lang="it-IT" sz="3600" dirty="0" smtClean="0"/>
              <a:t/>
            </a:r>
            <a:br>
              <a:rPr lang="it-IT" sz="3600" dirty="0" smtClean="0"/>
            </a:br>
            <a:endParaRPr lang="it-IT" sz="3600" dirty="0"/>
          </a:p>
        </p:txBody>
      </p:sp>
      <p:sp>
        <p:nvSpPr>
          <p:cNvPr id="3" name="Inizio 2">
            <a:hlinkClick r:id="" action="ppaction://hlinkshowjump?jump=firstslide" highlightClick="1"/>
          </p:cNvPr>
          <p:cNvSpPr/>
          <p:nvPr/>
        </p:nvSpPr>
        <p:spPr>
          <a:xfrm>
            <a:off x="8172400" y="6298232"/>
            <a:ext cx="438828" cy="360040"/>
          </a:xfrm>
          <a:prstGeom prst="actionButtonBeginning">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970371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TotalTime>
  <Words>135</Words>
  <Application>Microsoft Macintosh PowerPoint</Application>
  <PresentationFormat>Presentazione su schermo (4:3)</PresentationFormat>
  <Paragraphs>80</Paragraphs>
  <Slides>42</Slides>
  <Notes>0</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Tema di Office</vt:lpstr>
      <vt:lpstr> </vt:lpstr>
      <vt:lpstr>DIRIGENTE SCOLASTICO  D’Antonio Nicola</vt:lpstr>
      <vt:lpstr> DIRETTORE SERVIZI GENERALI E AMMINISTRATIVI  Miele Elisabetta </vt:lpstr>
      <vt:lpstr>PRIMO COLLABORATORE  Galuzzi Giovanna  SECONDO COLLABORATORE  Zappacosta Susanna</vt:lpstr>
      <vt:lpstr>                                                      CONSIGLIO DI ISTITUTO  Presidente: Cirrincione Annarita (Genit.)  Componente docenti   Componente genitori  Boscaino Susanna   Cirrincione Annarita Giudice Gianfranco   De Francesco Alfredo  Lunetta Roberta   Molteni Sabrina Mauri Enrica    Robberstad Finn Mondelli Elisabetta   Componente alunni  Mucerino Nicoletta   Calacoci Matteo Ricchetti Michele   Petit Lise  Risposi Lia    Proserpio Ludovica D’Antonio Nicola (DS diritto)  Tiburzi Alessio Componente ATA    Mafrici Angela Primerano Jamaica              </vt:lpstr>
      <vt:lpstr>                          GIUNTA ESECUTICA  D’Antonio Nicola (DS)  Miele Elisabetta (DSGA)  Mondelli Elisabetta(DOC)  Mafrici Angela (ATA)  Calacoci Matteo (ALU)   </vt:lpstr>
      <vt:lpstr>                DIPARTIMENTI DISCIPLINARI  Lettere biennio e triennio Matematica, fisica e informatica Storia e filosofia Scienze Lingue straniere Disegno e Storia dell’arte Scienze motorie e sportive Religione Sostegno</vt:lpstr>
      <vt:lpstr>         FUNZIONI STRUMENTALI  Area 1.a - Didattica curriculare e PTOF   Bianco Maria Area 2.a - Orientamento in entrata – ri-orientamento   Boscaino Susanna Area 2.b – Orientamento in uscita   Ducati Giovanna - Poloni Giovanna  Area 3 – Accoglienza e integrazione scolastica   Piccolo Maria Area 5 – Progetto Lingue e progetti europei ed internazionali   Castelli Gloria – Piatti Emilia Area 6 –  Ex Alternanza scuola lavoro (PCTO)   Bianchi Roberta - Giorgi Giovanna</vt:lpstr>
      <vt:lpstr>  COMITATO DI VALUTAZIONE  Boscaino Susanna (Comp. Doc.) Giudice Gianfranco (Comp. Doc.) Pecchiari Maria Luisa (Comp. Doc.) In fase di nomina (Comp. Gen.) In fase di nomina (Comp. Alu.) In fase di nomina (Comp. Esterno)  </vt:lpstr>
      <vt:lpstr>                 GRUPPO LAVORO INCLUSIONE  Nicola D’Antonio  (DS) Bianchi Laura        (Doc.) Bianco Maria  (Doc.) Cuomo Alessandra (Doc.) Mele Daste Camilla (Doc.) Petruzzi Maria   (Doc.) Piccolo Maria   (Doc.)  </vt:lpstr>
      <vt:lpstr>REFERENTE  Mondelli Elisabetta</vt:lpstr>
      <vt:lpstr>                        DOCENTI TUTOR  Castelli Gloria Piatti Laura Versace Salvatore</vt:lpstr>
      <vt:lpstr>                    COMMISSIONI   Biblioteca e Bibliolab  Borse di studio Bullismo e cyberbullismo   Certificazione Comp. 1° Biennio Didattica curriculare e PTOF Elettorale Formazione classi  Liceo a curvatura e programmazione biomedico Liceo quadriennale – Consiglio di classe 2D Visite,viaggi e internazionalizzazione            </vt:lpstr>
      <vt:lpstr>                    ORGANO DI GARANZIA    Giudice Gianfranco (DOC)   Tiburzi Alessio (ALU)    </vt:lpstr>
      <vt:lpstr>  LABORATORI E PALESTRE Palestre   Baglieri Carmine Lab. di arte  Crippa Antonella Lab. di lingue   Piatti Emilia Lab.di fisica  Marelli Anna Lab. informatica  Galvagno Carmela Lab.biologia  Vanini Silvia Lab.chimica  Zappacosta Susanna Lab.sci.terra   Ricchetti Michele  </vt:lpstr>
      <vt:lpstr>                    UFFICIO DOCENTI  Ciullo Daniele  Marchì Carmela  Paci Antonella</vt:lpstr>
      <vt:lpstr>                     UFFICIO PROGETTI  Giani Gabriella  Primerano Jamaica  Salvatore Giuseppina </vt:lpstr>
      <vt:lpstr>                 UFFICIO ALUNNI  Rossini Laura  Ciullo Mauro  Giordano Grazia  D’Arco Rosa   </vt:lpstr>
      <vt:lpstr>                    ASSISTENTI TECNICI  Laboratori scienze: Masi Giacomo  Laboratori informatici: Demurtas Maria       Catanese Vincenzo      </vt:lpstr>
      <vt:lpstr>          COLLABORATORI SCOLASTICI Aristodemo Angela De Filippis Andrea Esposito Carmela Figini Paolo Gatti Marilena Lammoglia Lucia Lavorgna Lorenza Mafrici Angela Maio Giuseppina Manca Elena Manno Antonietta Marino Vincenzo Menichini Simona Pappalardo Dorotea Zullo Luisa </vt:lpstr>
      <vt:lpstr>SERVIZI PREVENZIONE E PROTEZIONE  RSPP Versace Salvatore  RLS Bordonaro Salvatore </vt:lpstr>
      <vt:lpstr> SQUADRA PRIMO SOCCORSO Aristodemo Angela Esposito Carmela Gatti Marilena Lammoglia Lucia Laudando Egidia Mafrici Angela Maio Giuseppina Manca Angela Maria Elena Manno Antonietta Marino Vincenzo Rossini Laura Pappalardo Dorotea Zullo Luisa    </vt:lpstr>
      <vt:lpstr>        SQUADRA ANTINCENDIO Aristodemo Angela Catanese Vincenzo Figini Paolo Lammoglia Lucia Laudando Egidia Mafrici Angela Maio Giuseppina Manca Angela Maria Elena Manno Antonietta Marino Vincenzo Masi Giacomo Pappalardo Dorotea Zullo Luisa   </vt:lpstr>
      <vt:lpstr>COORDINATORE   Lunetta Roberta   SEGRETARIO  Sada Elena </vt:lpstr>
      <vt:lpstr>COORDINATORE   Boscaino Susanna   SEGRETARIO  Marelli Anna </vt:lpstr>
      <vt:lpstr>COORDINATORE   Giudice Gianfranco   SEGRETARIO  Laffranchi Marco</vt:lpstr>
      <vt:lpstr>COORDINATORE   Cesareo Laila   SEGRETARIO  Zappacosta Susanna </vt:lpstr>
      <vt:lpstr>COORDINATORE   Glauber Giovanna   SEGRETARIO  Livio Anna</vt:lpstr>
      <vt:lpstr>COORDINATORE   Mucerino Nicoletta   SEGRETARIO  Mondelli Valentina </vt:lpstr>
      <vt:lpstr>COORDINATORE   Bianchi Anna Paola   SEGRETARIO  Cavadini Caterina </vt:lpstr>
      <vt:lpstr>COORDINATORE   Siracusa Antonello   SEGRETARIO  Botta Roberto </vt:lpstr>
      <vt:lpstr>COORDINATORE   Colombo Adalgisa   SEGRETARIO  Iantorno Gianfranco </vt:lpstr>
      <vt:lpstr> Componenti commissione            Biblioteca e Bibliolab Bianchi Laura Castiglioni Sabrina D’Addio Paola Frigerio Chiara Lombi Elisabetta Molinelli Marzia Pecchiari Maria Luisa Quattrone Alessandro Sgherbini Chiara Siracusa Antonello </vt:lpstr>
      <vt:lpstr> Componenti commissione       Borse di studio  Mancuso     Cavadini Anna    Lombi Elisabetta  Lunetta Roberta Sada Elena      Terracciano Maria Rita  Zagami Ornella</vt:lpstr>
      <vt:lpstr> Componenti commissione      Bullismo e Cyberbullismo  Cuomo Alessandra (Referente) Castelli Gloria Mele Daste Camilla Piccolo Maria </vt:lpstr>
      <vt:lpstr> Componenti commissione     Certificazione Comp. 1° biennio Bionda Michela Bordonaro Salvatore Sada Elena doc. area matematica (da nominare) doc. scienze motorie (da nominare) doc. artistica (da nominare) doc. stora (da nominare)</vt:lpstr>
      <vt:lpstr> Componenti commissione     Didattica curriculare e PTOF  Lunetta Roberta Versace Daniela</vt:lpstr>
      <vt:lpstr> Componenti commissione    Elettorale           Fava Alessandro Petruzzi Maria Sofia </vt:lpstr>
      <vt:lpstr> Componenti commissione       Formazione classi   Bianco Maria Boscaino Susanna</vt:lpstr>
      <vt:lpstr> Componenti commissione Liceo a curvatura e program. biomedico  Cesareo Laila Versace Daniela docenti delle due classi per aree disciplinari (da individuare dai CdC)</vt:lpstr>
      <vt:lpstr> Componenti commissione       Liceo Quadriennale Amandonico Gennaro Boscaino Susanna Cattaneo Francesca Castiglioni Sabrina Cavadini Caterina Cesareo Laila Fava Alessandro Risposi Lia Siracusa Antonello Verga Silvana</vt:lpstr>
      <vt:lpstr> Componenti commissione Visite, viaggi e internazionalizzazione  Chiarello Maria Angela Marazzi Giuseppina Mauri Enrica Piccioni Stefania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Personale3</dc:creator>
  <cp:lastModifiedBy>Giuseppina Massolo</cp:lastModifiedBy>
  <cp:revision>137</cp:revision>
  <cp:lastPrinted>2019-11-20T09:35:02Z</cp:lastPrinted>
  <dcterms:created xsi:type="dcterms:W3CDTF">2017-07-26T05:45:39Z</dcterms:created>
  <dcterms:modified xsi:type="dcterms:W3CDTF">2020-01-10T09:29:45Z</dcterms:modified>
</cp:coreProperties>
</file>